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0" r:id="rId5"/>
    <p:sldMasterId id="2147483660" r:id="rId6"/>
    <p:sldMasterId id="2147483662" r:id="rId7"/>
    <p:sldMasterId id="2147483667" r:id="rId8"/>
    <p:sldMasterId id="2147483669" r:id="rId9"/>
    <p:sldMasterId id="2147483675" r:id="rId10"/>
  </p:sldMasterIdLst>
  <p:notesMasterIdLst>
    <p:notesMasterId r:id="rId41"/>
  </p:notesMasterIdLst>
  <p:handoutMasterIdLst>
    <p:handoutMasterId r:id="rId42"/>
  </p:handoutMasterIdLst>
  <p:sldIdLst>
    <p:sldId id="256" r:id="rId11"/>
    <p:sldId id="278" r:id="rId12"/>
    <p:sldId id="279" r:id="rId13"/>
    <p:sldId id="280" r:id="rId14"/>
    <p:sldId id="263" r:id="rId15"/>
    <p:sldId id="281" r:id="rId16"/>
    <p:sldId id="262" r:id="rId17"/>
    <p:sldId id="264" r:id="rId18"/>
    <p:sldId id="265" r:id="rId19"/>
    <p:sldId id="266" r:id="rId20"/>
    <p:sldId id="267" r:id="rId21"/>
    <p:sldId id="258" r:id="rId22"/>
    <p:sldId id="275" r:id="rId23"/>
    <p:sldId id="276" r:id="rId24"/>
    <p:sldId id="268" r:id="rId25"/>
    <p:sldId id="269" r:id="rId26"/>
    <p:sldId id="270" r:id="rId27"/>
    <p:sldId id="271" r:id="rId28"/>
    <p:sldId id="282" r:id="rId29"/>
    <p:sldId id="277" r:id="rId30"/>
    <p:sldId id="272" r:id="rId31"/>
    <p:sldId id="273" r:id="rId32"/>
    <p:sldId id="274" r:id="rId33"/>
    <p:sldId id="283" r:id="rId34"/>
    <p:sldId id="285" r:id="rId35"/>
    <p:sldId id="286" r:id="rId36"/>
    <p:sldId id="290" r:id="rId37"/>
    <p:sldId id="287" r:id="rId38"/>
    <p:sldId id="288" r:id="rId39"/>
    <p:sldId id="291" r:id="rId4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6" orient="horz" pos="2935" userDrawn="1">
          <p15:clr>
            <a:srgbClr val="A4A3A4"/>
          </p15:clr>
        </p15:guide>
        <p15:guide id="7" orient="horz" pos="577" userDrawn="1">
          <p15:clr>
            <a:srgbClr val="A4A3A4"/>
          </p15:clr>
        </p15:guide>
        <p15:guide id="8" orient="horz" pos="169" userDrawn="1">
          <p15:clr>
            <a:srgbClr val="A4A3A4"/>
          </p15:clr>
        </p15:guide>
        <p15:guide id="9" orient="horz" pos="667" userDrawn="1">
          <p15:clr>
            <a:srgbClr val="A4A3A4"/>
          </p15:clr>
        </p15:guide>
        <p15:guide id="10" pos="249" userDrawn="1">
          <p15:clr>
            <a:srgbClr val="A4A3A4"/>
          </p15:clr>
        </p15:guide>
        <p15:guide id="11" pos="55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142"/>
    <a:srgbClr val="EDF2F5"/>
    <a:srgbClr val="4D5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56A53-11E3-224B-94CD-47DF9265CC09}" v="210" dt="2019-10-16T08:30:36.826"/>
  </p1510:revLst>
</p1510:revInfo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34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408" y="192"/>
      </p:cViewPr>
      <p:guideLst>
        <p:guide orient="horz" pos="1620"/>
        <p:guide pos="2880"/>
        <p:guide orient="horz" pos="2935"/>
        <p:guide orient="horz" pos="577"/>
        <p:guide orient="horz" pos="169"/>
        <p:guide orient="horz" pos="667"/>
        <p:guide pos="249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3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Master" Target="slideMasters/slideMaster4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tableStyles" Target="tableStyles.xml"/><Relationship Id="rId20" Type="http://schemas.openxmlformats.org/officeDocument/2006/relationships/slide" Target="slides/slide10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ez, Pablo (Nokia - ES/Madrid)" userId="097186de-2524-4fee-bc83-c830f7b8a490" providerId="ADAL" clId="{CD456A53-11E3-224B-94CD-47DF9265CC09}"/>
    <pc:docChg chg="undo custSel addSld delSld modSld">
      <pc:chgData name="Perez, Pablo (Nokia - ES/Madrid)" userId="097186de-2524-4fee-bc83-c830f7b8a490" providerId="ADAL" clId="{CD456A53-11E3-224B-94CD-47DF9265CC09}" dt="2019-10-16T08:41:21.758" v="10292" actId="20577"/>
      <pc:docMkLst>
        <pc:docMk/>
      </pc:docMkLst>
      <pc:sldChg chg="addSp delSp modSp">
        <pc:chgData name="Perez, Pablo (Nokia - ES/Madrid)" userId="097186de-2524-4fee-bc83-c830f7b8a490" providerId="ADAL" clId="{CD456A53-11E3-224B-94CD-47DF9265CC09}" dt="2019-10-08T15:54:32.533" v="4856" actId="1076"/>
        <pc:sldMkLst>
          <pc:docMk/>
          <pc:sldMk cId="2737736812" sldId="258"/>
        </pc:sldMkLst>
        <pc:spChg chg="del">
          <ac:chgData name="Perez, Pablo (Nokia - ES/Madrid)" userId="097186de-2524-4fee-bc83-c830f7b8a490" providerId="ADAL" clId="{CD456A53-11E3-224B-94CD-47DF9265CC09}" dt="2019-10-08T15:53:37.361" v="4847" actId="478"/>
          <ac:spMkLst>
            <pc:docMk/>
            <pc:sldMk cId="2737736812" sldId="258"/>
            <ac:spMk id="5" creationId="{635D39B4-AC57-DE4A-A157-C6A1123B13CD}"/>
          </ac:spMkLst>
        </pc:spChg>
        <pc:spChg chg="mod">
          <ac:chgData name="Perez, Pablo (Nokia - ES/Madrid)" userId="097186de-2524-4fee-bc83-c830f7b8a490" providerId="ADAL" clId="{CD456A53-11E3-224B-94CD-47DF9265CC09}" dt="2019-10-08T15:48:58.308" v="4580"/>
          <ac:spMkLst>
            <pc:docMk/>
            <pc:sldMk cId="2737736812" sldId="258"/>
            <ac:spMk id="8" creationId="{4FD559F3-3B8B-964F-902E-D6BC0255B981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9" creationId="{C20C85B8-D08F-DA4C-BCB6-7F4F524D53D7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0" creationId="{32E738C5-0400-0A46-9029-AB9C8DE6DA36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1" creationId="{7869516D-C3C0-E640-98F1-15A16D0D9891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2" creationId="{BB268EBF-07C9-D44B-8AA3-76BF3DF6808F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3" creationId="{BAC58223-4270-2A43-B600-397A6CD139AC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6" creationId="{71E798E7-19FF-D44C-BD13-2C9E164DA2C2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7" creationId="{654EFBF2-9DFD-A548-A3FD-3F0D997D2E42}"/>
          </ac:spMkLst>
        </pc:spChg>
        <pc:spChg chg="add del">
          <ac:chgData name="Perez, Pablo (Nokia - ES/Madrid)" userId="097186de-2524-4fee-bc83-c830f7b8a490" providerId="ADAL" clId="{CD456A53-11E3-224B-94CD-47DF9265CC09}" dt="2019-10-08T15:47:53.945" v="4562"/>
          <ac:spMkLst>
            <pc:docMk/>
            <pc:sldMk cId="2737736812" sldId="258"/>
            <ac:spMk id="18" creationId="{B89F1A37-24B3-2A44-8BC3-C9B9A469395A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19" creationId="{DC9BB0D8-D63C-8748-B3FD-D4A325CC046C}"/>
          </ac:spMkLst>
        </pc:spChg>
        <pc:spChg chg="mod topLvl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0" creationId="{A8DA7524-FB67-A247-AD39-B4DCACDFB99D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3" creationId="{C89ED6BB-783E-2F45-83FE-2ED74BA5DD78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4" creationId="{ED03F853-5AB7-1140-BB2B-7A7CAE4FF720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5" creationId="{50EDB0BC-CC3B-C944-AF18-802970FDD1E4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6" creationId="{7EE900B9-EB7A-4E4C-B905-B4FFEE88AB11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7" creationId="{49604DE2-49EF-1B43-8561-A40355C3DC7B}"/>
          </ac:spMkLst>
        </pc:spChg>
        <pc:spChg chg="add del">
          <ac:chgData name="Perez, Pablo (Nokia - ES/Madrid)" userId="097186de-2524-4fee-bc83-c830f7b8a490" providerId="ADAL" clId="{CD456A53-11E3-224B-94CD-47DF9265CC09}" dt="2019-10-08T15:53:25.356" v="4823"/>
          <ac:spMkLst>
            <pc:docMk/>
            <pc:sldMk cId="2737736812" sldId="258"/>
            <ac:spMk id="28" creationId="{F0E46FBA-BDFA-4846-9526-4CA91577351B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29" creationId="{6261E6AB-E636-814D-87DC-6E95F917785D}"/>
          </ac:spMkLst>
        </pc:spChg>
        <pc:spChg chg="add mod">
          <ac:chgData name="Perez, Pablo (Nokia - ES/Madrid)" userId="097186de-2524-4fee-bc83-c830f7b8a490" providerId="ADAL" clId="{CD456A53-11E3-224B-94CD-47DF9265CC09}" dt="2019-10-08T15:54:29.935" v="4855" actId="164"/>
          <ac:spMkLst>
            <pc:docMk/>
            <pc:sldMk cId="2737736812" sldId="258"/>
            <ac:spMk id="30" creationId="{21D1147C-EF00-714D-AEBC-BE02BDF8FCDA}"/>
          </ac:spMkLst>
        </pc:spChg>
        <pc:grpChg chg="del">
          <ac:chgData name="Perez, Pablo (Nokia - ES/Madrid)" userId="097186de-2524-4fee-bc83-c830f7b8a490" providerId="ADAL" clId="{CD456A53-11E3-224B-94CD-47DF9265CC09}" dt="2019-10-08T15:47:32.459" v="4558" actId="165"/>
          <ac:grpSpMkLst>
            <pc:docMk/>
            <pc:sldMk cId="2737736812" sldId="258"/>
            <ac:grpSpMk id="21" creationId="{E698ED88-F8D3-4741-BEC2-73D17B5F2D90}"/>
          </ac:grpSpMkLst>
        </pc:grpChg>
        <pc:grpChg chg="add mod">
          <ac:chgData name="Perez, Pablo (Nokia - ES/Madrid)" userId="097186de-2524-4fee-bc83-c830f7b8a490" providerId="ADAL" clId="{CD456A53-11E3-224B-94CD-47DF9265CC09}" dt="2019-10-08T15:54:32.533" v="4856" actId="1076"/>
          <ac:grpSpMkLst>
            <pc:docMk/>
            <pc:sldMk cId="2737736812" sldId="258"/>
            <ac:grpSpMk id="32" creationId="{C6762D1F-1574-FF47-B4CF-7FFD5216E544}"/>
          </ac:grpSpMkLst>
        </pc:grpChg>
        <pc:cxnChg chg="add mod">
          <ac:chgData name="Perez, Pablo (Nokia - ES/Madrid)" userId="097186de-2524-4fee-bc83-c830f7b8a490" providerId="ADAL" clId="{CD456A53-11E3-224B-94CD-47DF9265CC09}" dt="2019-10-08T15:54:29.935" v="4855" actId="164"/>
          <ac:cxnSpMkLst>
            <pc:docMk/>
            <pc:sldMk cId="2737736812" sldId="258"/>
            <ac:cxnSpMk id="3" creationId="{DEECAEE2-E782-DA41-A0DD-DB31B14CF473}"/>
          </ac:cxnSpMkLst>
        </pc:cxnChg>
        <pc:cxnChg chg="add mod">
          <ac:chgData name="Perez, Pablo (Nokia - ES/Madrid)" userId="097186de-2524-4fee-bc83-c830f7b8a490" providerId="ADAL" clId="{CD456A53-11E3-224B-94CD-47DF9265CC09}" dt="2019-10-08T15:54:29.935" v="4855" actId="164"/>
          <ac:cxnSpMkLst>
            <pc:docMk/>
            <pc:sldMk cId="2737736812" sldId="258"/>
            <ac:cxnSpMk id="31" creationId="{CA620119-719C-9C4E-AD08-7B9D625DA9F2}"/>
          </ac:cxnSpMkLst>
        </pc:cxnChg>
      </pc:sldChg>
      <pc:sldChg chg="addSp modSp">
        <pc:chgData name="Perez, Pablo (Nokia - ES/Madrid)" userId="097186de-2524-4fee-bc83-c830f7b8a490" providerId="ADAL" clId="{CD456A53-11E3-224B-94CD-47DF9265CC09}" dt="2019-10-08T13:56:54.591" v="3835" actId="1076"/>
        <pc:sldMkLst>
          <pc:docMk/>
          <pc:sldMk cId="1139177928" sldId="265"/>
        </pc:sldMkLst>
        <pc:spChg chg="mod">
          <ac:chgData name="Perez, Pablo (Nokia - ES/Madrid)" userId="097186de-2524-4fee-bc83-c830f7b8a490" providerId="ADAL" clId="{CD456A53-11E3-224B-94CD-47DF9265CC09}" dt="2019-10-08T13:55:53.214" v="3735" actId="20577"/>
          <ac:spMkLst>
            <pc:docMk/>
            <pc:sldMk cId="1139177928" sldId="265"/>
            <ac:spMk id="4" creationId="{1C915F1F-2A58-264C-9645-B9E5CC778F7B}"/>
          </ac:spMkLst>
        </pc:spChg>
        <pc:spChg chg="add mod">
          <ac:chgData name="Perez, Pablo (Nokia - ES/Madrid)" userId="097186de-2524-4fee-bc83-c830f7b8a490" providerId="ADAL" clId="{CD456A53-11E3-224B-94CD-47DF9265CC09}" dt="2019-10-08T13:56:54.591" v="3835" actId="1076"/>
          <ac:spMkLst>
            <pc:docMk/>
            <pc:sldMk cId="1139177928" sldId="265"/>
            <ac:spMk id="6" creationId="{3B386D50-FCAD-A948-A962-0FBBFF7531C5}"/>
          </ac:spMkLst>
        </pc:spChg>
        <pc:graphicFrameChg chg="modGraphic">
          <ac:chgData name="Perez, Pablo (Nokia - ES/Madrid)" userId="097186de-2524-4fee-bc83-c830f7b8a490" providerId="ADAL" clId="{CD456A53-11E3-224B-94CD-47DF9265CC09}" dt="2019-10-08T13:55:57.005" v="3737" actId="20577"/>
          <ac:graphicFrameMkLst>
            <pc:docMk/>
            <pc:sldMk cId="1139177928" sldId="265"/>
            <ac:graphicFrameMk id="8" creationId="{3C6C7DC1-6176-8147-BCAC-52F8CF622053}"/>
          </ac:graphicFrameMkLst>
        </pc:graphicFrameChg>
      </pc:sldChg>
      <pc:sldChg chg="addSp delSp modSp">
        <pc:chgData name="Perez, Pablo (Nokia - ES/Madrid)" userId="097186de-2524-4fee-bc83-c830f7b8a490" providerId="ADAL" clId="{CD456A53-11E3-224B-94CD-47DF9265CC09}" dt="2019-10-10T14:54:57.402" v="5178" actId="122"/>
        <pc:sldMkLst>
          <pc:docMk/>
          <pc:sldMk cId="188403988" sldId="266"/>
        </pc:sldMkLst>
        <pc:spChg chg="mod">
          <ac:chgData name="Perez, Pablo (Nokia - ES/Madrid)" userId="097186de-2524-4fee-bc83-c830f7b8a490" providerId="ADAL" clId="{CD456A53-11E3-224B-94CD-47DF9265CC09}" dt="2019-10-08T13:51:11.244" v="3541" actId="20577"/>
          <ac:spMkLst>
            <pc:docMk/>
            <pc:sldMk cId="188403988" sldId="266"/>
            <ac:spMk id="2" creationId="{91E59039-A67C-D248-9A8E-16BA19E9C600}"/>
          </ac:spMkLst>
        </pc:spChg>
        <pc:spChg chg="del">
          <ac:chgData name="Perez, Pablo (Nokia - ES/Madrid)" userId="097186de-2524-4fee-bc83-c830f7b8a490" providerId="ADAL" clId="{CD456A53-11E3-224B-94CD-47DF9265CC09}" dt="2019-10-10T14:51:41.283" v="4988"/>
          <ac:spMkLst>
            <pc:docMk/>
            <pc:sldMk cId="188403988" sldId="266"/>
            <ac:spMk id="4" creationId="{6CBBDE97-7751-C04C-B6AB-4EF72102D1F5}"/>
          </ac:spMkLst>
        </pc:spChg>
        <pc:spChg chg="add del mod">
          <ac:chgData name="Perez, Pablo (Nokia - ES/Madrid)" userId="097186de-2524-4fee-bc83-c830f7b8a490" providerId="ADAL" clId="{CD456A53-11E3-224B-94CD-47DF9265CC09}" dt="2019-10-10T14:51:52.560" v="4989" actId="3680"/>
          <ac:spMkLst>
            <pc:docMk/>
            <pc:sldMk cId="188403988" sldId="266"/>
            <ac:spMk id="6" creationId="{57ADD79A-5179-274B-A713-C62E300F1CDC}"/>
          </ac:spMkLst>
        </pc:spChg>
        <pc:graphicFrameChg chg="add mod modGraphic">
          <ac:chgData name="Perez, Pablo (Nokia - ES/Madrid)" userId="097186de-2524-4fee-bc83-c830f7b8a490" providerId="ADAL" clId="{CD456A53-11E3-224B-94CD-47DF9265CC09}" dt="2019-10-10T14:54:57.402" v="5178" actId="122"/>
          <ac:graphicFrameMkLst>
            <pc:docMk/>
            <pc:sldMk cId="188403988" sldId="266"/>
            <ac:graphicFrameMk id="7" creationId="{0EA0C9D3-ECE2-634A-B285-71DE6B6773A4}"/>
          </ac:graphicFrameMkLst>
        </pc:graphicFrameChg>
      </pc:sldChg>
      <pc:sldChg chg="addSp delSp modSp">
        <pc:chgData name="Perez, Pablo (Nokia - ES/Madrid)" userId="097186de-2524-4fee-bc83-c830f7b8a490" providerId="ADAL" clId="{CD456A53-11E3-224B-94CD-47DF9265CC09}" dt="2019-10-08T12:38:42.879" v="638" actId="1076"/>
        <pc:sldMkLst>
          <pc:docMk/>
          <pc:sldMk cId="1446343212" sldId="270"/>
        </pc:sldMkLst>
        <pc:spChg chg="del">
          <ac:chgData name="Perez, Pablo (Nokia - ES/Madrid)" userId="097186de-2524-4fee-bc83-c830f7b8a490" providerId="ADAL" clId="{CD456A53-11E3-224B-94CD-47DF9265CC09}" dt="2019-10-08T12:27:52.479" v="0"/>
          <ac:spMkLst>
            <pc:docMk/>
            <pc:sldMk cId="1446343212" sldId="270"/>
            <ac:spMk id="2" creationId="{0F761363-27B2-B546-A734-1A7F08C4A69B}"/>
          </ac:spMkLst>
        </pc:spChg>
        <pc:spChg chg="del">
          <ac:chgData name="Perez, Pablo (Nokia - ES/Madrid)" userId="097186de-2524-4fee-bc83-c830f7b8a490" providerId="ADAL" clId="{CD456A53-11E3-224B-94CD-47DF9265CC09}" dt="2019-10-08T12:27:52.479" v="0"/>
          <ac:spMkLst>
            <pc:docMk/>
            <pc:sldMk cId="1446343212" sldId="270"/>
            <ac:spMk id="4" creationId="{7FFDF7FF-E07A-904D-8B7A-EF9A643FBC9B}"/>
          </ac:spMkLst>
        </pc:spChg>
        <pc:spChg chg="add del mod">
          <ac:chgData name="Perez, Pablo (Nokia - ES/Madrid)" userId="097186de-2524-4fee-bc83-c830f7b8a490" providerId="ADAL" clId="{CD456A53-11E3-224B-94CD-47DF9265CC09}" dt="2019-10-08T12:28:02.024" v="1"/>
          <ac:spMkLst>
            <pc:docMk/>
            <pc:sldMk cId="1446343212" sldId="270"/>
            <ac:spMk id="6" creationId="{25FD823A-31A0-3C4F-B409-3AA8583448CE}"/>
          </ac:spMkLst>
        </pc:spChg>
        <pc:spChg chg="add del mod">
          <ac:chgData name="Perez, Pablo (Nokia - ES/Madrid)" userId="097186de-2524-4fee-bc83-c830f7b8a490" providerId="ADAL" clId="{CD456A53-11E3-224B-94CD-47DF9265CC09}" dt="2019-10-08T12:28:02.024" v="1"/>
          <ac:spMkLst>
            <pc:docMk/>
            <pc:sldMk cId="1446343212" sldId="270"/>
            <ac:spMk id="7" creationId="{96E70039-3406-4C47-99E8-A8F53F3CE052}"/>
          </ac:spMkLst>
        </pc:spChg>
        <pc:spChg chg="add del mod">
          <ac:chgData name="Perez, Pablo (Nokia - ES/Madrid)" userId="097186de-2524-4fee-bc83-c830f7b8a490" providerId="ADAL" clId="{CD456A53-11E3-224B-94CD-47DF9265CC09}" dt="2019-10-08T12:28:02.024" v="1"/>
          <ac:spMkLst>
            <pc:docMk/>
            <pc:sldMk cId="1446343212" sldId="270"/>
            <ac:spMk id="8" creationId="{1717AA64-7EAC-A646-A13E-69586699D179}"/>
          </ac:spMkLst>
        </pc:spChg>
        <pc:spChg chg="add mod">
          <ac:chgData name="Perez, Pablo (Nokia - ES/Madrid)" userId="097186de-2524-4fee-bc83-c830f7b8a490" providerId="ADAL" clId="{CD456A53-11E3-224B-94CD-47DF9265CC09}" dt="2019-10-08T12:28:12.931" v="16" actId="20577"/>
          <ac:spMkLst>
            <pc:docMk/>
            <pc:sldMk cId="1446343212" sldId="270"/>
            <ac:spMk id="9" creationId="{A712D20E-DEDE-DF49-9FE4-73F51C9D9220}"/>
          </ac:spMkLst>
        </pc:spChg>
        <pc:spChg chg="add mod">
          <ac:chgData name="Perez, Pablo (Nokia - ES/Madrid)" userId="097186de-2524-4fee-bc83-c830f7b8a490" providerId="ADAL" clId="{CD456A53-11E3-224B-94CD-47DF9265CC09}" dt="2019-10-08T12:31:09.022" v="432" actId="20577"/>
          <ac:spMkLst>
            <pc:docMk/>
            <pc:sldMk cId="1446343212" sldId="270"/>
            <ac:spMk id="10" creationId="{A7DBB07E-D5D9-AA42-8858-61C799152A02}"/>
          </ac:spMkLst>
        </pc:spChg>
        <pc:spChg chg="add del mod">
          <ac:chgData name="Perez, Pablo (Nokia - ES/Madrid)" userId="097186de-2524-4fee-bc83-c830f7b8a490" providerId="ADAL" clId="{CD456A53-11E3-224B-94CD-47DF9265CC09}" dt="2019-10-08T12:31:24.957" v="433" actId="478"/>
          <ac:spMkLst>
            <pc:docMk/>
            <pc:sldMk cId="1446343212" sldId="270"/>
            <ac:spMk id="11" creationId="{ED638A86-8846-F248-A736-D15BC45B83B1}"/>
          </ac:spMkLst>
        </pc:spChg>
        <pc:spChg chg="add mod">
          <ac:chgData name="Perez, Pablo (Nokia - ES/Madrid)" userId="097186de-2524-4fee-bc83-c830f7b8a490" providerId="ADAL" clId="{CD456A53-11E3-224B-94CD-47DF9265CC09}" dt="2019-10-08T12:36:21.528" v="614" actId="208"/>
          <ac:spMkLst>
            <pc:docMk/>
            <pc:sldMk cId="1446343212" sldId="270"/>
            <ac:spMk id="14" creationId="{AB26C69B-7784-3944-BC4F-4CD7957B6B2B}"/>
          </ac:spMkLst>
        </pc:spChg>
        <pc:spChg chg="add mod">
          <ac:chgData name="Perez, Pablo (Nokia - ES/Madrid)" userId="097186de-2524-4fee-bc83-c830f7b8a490" providerId="ADAL" clId="{CD456A53-11E3-224B-94CD-47DF9265CC09}" dt="2019-10-08T12:36:33.828" v="633" actId="20577"/>
          <ac:spMkLst>
            <pc:docMk/>
            <pc:sldMk cId="1446343212" sldId="270"/>
            <ac:spMk id="15" creationId="{485D9832-6740-B044-932C-21519A3B0908}"/>
          </ac:spMkLst>
        </pc:spChg>
        <pc:spChg chg="add mod">
          <ac:chgData name="Perez, Pablo (Nokia - ES/Madrid)" userId="097186de-2524-4fee-bc83-c830f7b8a490" providerId="ADAL" clId="{CD456A53-11E3-224B-94CD-47DF9265CC09}" dt="2019-10-08T12:38:42.879" v="638" actId="1076"/>
          <ac:spMkLst>
            <pc:docMk/>
            <pc:sldMk cId="1446343212" sldId="270"/>
            <ac:spMk id="16" creationId="{47706714-35B6-3C4D-8931-CD0D6730950B}"/>
          </ac:spMkLst>
        </pc:spChg>
        <pc:graphicFrameChg chg="add mod modGraphic">
          <ac:chgData name="Perez, Pablo (Nokia - ES/Madrid)" userId="097186de-2524-4fee-bc83-c830f7b8a490" providerId="ADAL" clId="{CD456A53-11E3-224B-94CD-47DF9265CC09}" dt="2019-10-08T12:34:41.958" v="555" actId="20577"/>
          <ac:graphicFrameMkLst>
            <pc:docMk/>
            <pc:sldMk cId="1446343212" sldId="270"/>
            <ac:graphicFrameMk id="12" creationId="{C9ABB540-8F02-5642-8EFA-D2340DE12789}"/>
          </ac:graphicFrameMkLst>
        </pc:graphicFrameChg>
        <pc:graphicFrameChg chg="add mod modGraphic">
          <ac:chgData name="Perez, Pablo (Nokia - ES/Madrid)" userId="097186de-2524-4fee-bc83-c830f7b8a490" providerId="ADAL" clId="{CD456A53-11E3-224B-94CD-47DF9265CC09}" dt="2019-10-08T12:35:12.645" v="576" actId="20577"/>
          <ac:graphicFrameMkLst>
            <pc:docMk/>
            <pc:sldMk cId="1446343212" sldId="270"/>
            <ac:graphicFrameMk id="13" creationId="{EB161411-7CBC-3C46-84D7-45DE1459592D}"/>
          </ac:graphicFrameMkLst>
        </pc:graphicFrameChg>
      </pc:sldChg>
      <pc:sldChg chg="addSp delSp modSp">
        <pc:chgData name="Perez, Pablo (Nokia - ES/Madrid)" userId="097186de-2524-4fee-bc83-c830f7b8a490" providerId="ADAL" clId="{CD456A53-11E3-224B-94CD-47DF9265CC09}" dt="2019-10-16T06:05:25.242" v="7848" actId="14100"/>
        <pc:sldMkLst>
          <pc:docMk/>
          <pc:sldMk cId="384889235" sldId="271"/>
        </pc:sldMkLst>
        <pc:spChg chg="add mod">
          <ac:chgData name="Perez, Pablo (Nokia - ES/Madrid)" userId="097186de-2524-4fee-bc83-c830f7b8a490" providerId="ADAL" clId="{CD456A53-11E3-224B-94CD-47DF9265CC09}" dt="2019-10-16T06:05:25.242" v="7848" actId="14100"/>
          <ac:spMkLst>
            <pc:docMk/>
            <pc:sldMk cId="384889235" sldId="271"/>
            <ac:spMk id="2" creationId="{09DF8029-F345-C146-8F30-BEE294814039}"/>
          </ac:spMkLst>
        </pc:spChg>
        <pc:spChg chg="add del">
          <ac:chgData name="Perez, Pablo (Nokia - ES/Madrid)" userId="097186de-2524-4fee-bc83-c830f7b8a490" providerId="ADAL" clId="{CD456A53-11E3-224B-94CD-47DF9265CC09}" dt="2019-10-08T13:03:24.804" v="897"/>
          <ac:spMkLst>
            <pc:docMk/>
            <pc:sldMk cId="384889235" sldId="271"/>
            <ac:spMk id="2" creationId="{E8EE2603-B89E-B84B-A7A9-16BFF1E5517B}"/>
          </ac:spMkLst>
        </pc:spChg>
        <pc:spChg chg="mod">
          <ac:chgData name="Perez, Pablo (Nokia - ES/Madrid)" userId="097186de-2524-4fee-bc83-c830f7b8a490" providerId="ADAL" clId="{CD456A53-11E3-224B-94CD-47DF9265CC09}" dt="2019-10-08T13:03:49.028" v="936" actId="20577"/>
          <ac:spMkLst>
            <pc:docMk/>
            <pc:sldMk cId="384889235" sldId="271"/>
            <ac:spMk id="3" creationId="{1B3A8555-736A-8746-A791-C7E028B77E2E}"/>
          </ac:spMkLst>
        </pc:spChg>
        <pc:spChg chg="mod">
          <ac:chgData name="Perez, Pablo (Nokia - ES/Madrid)" userId="097186de-2524-4fee-bc83-c830f7b8a490" providerId="ADAL" clId="{CD456A53-11E3-224B-94CD-47DF9265CC09}" dt="2019-10-08T13:03:40.960" v="905" actId="20577"/>
          <ac:spMkLst>
            <pc:docMk/>
            <pc:sldMk cId="384889235" sldId="271"/>
            <ac:spMk id="4" creationId="{94A83D07-D4C6-794D-8802-894DE75787C6}"/>
          </ac:spMkLst>
        </pc:spChg>
        <pc:spChg chg="add del mod">
          <ac:chgData name="Perez, Pablo (Nokia - ES/Madrid)" userId="097186de-2524-4fee-bc83-c830f7b8a490" providerId="ADAL" clId="{CD456A53-11E3-224B-94CD-47DF9265CC09}" dt="2019-10-08T12:54:57.029" v="868"/>
          <ac:spMkLst>
            <pc:docMk/>
            <pc:sldMk cId="384889235" sldId="271"/>
            <ac:spMk id="6" creationId="{F25130FD-A0F5-DE47-B087-E8E36FA1B51B}"/>
          </ac:spMkLst>
        </pc:spChg>
        <pc:spChg chg="add del mod">
          <ac:chgData name="Perez, Pablo (Nokia - ES/Madrid)" userId="097186de-2524-4fee-bc83-c830f7b8a490" providerId="ADAL" clId="{CD456A53-11E3-224B-94CD-47DF9265CC09}" dt="2019-10-08T12:54:57.029" v="868"/>
          <ac:spMkLst>
            <pc:docMk/>
            <pc:sldMk cId="384889235" sldId="271"/>
            <ac:spMk id="7" creationId="{9889D641-C286-F54A-9804-DB60656F9D3F}"/>
          </ac:spMkLst>
        </pc:spChg>
        <pc:spChg chg="add mod">
          <ac:chgData name="Perez, Pablo (Nokia - ES/Madrid)" userId="097186de-2524-4fee-bc83-c830f7b8a490" providerId="ADAL" clId="{CD456A53-11E3-224B-94CD-47DF9265CC09}" dt="2019-10-16T06:04:00.669" v="7677" actId="20577"/>
          <ac:spMkLst>
            <pc:docMk/>
            <pc:sldMk cId="384889235" sldId="271"/>
            <ac:spMk id="9" creationId="{CD2F0AC0-420C-AD4D-B7AB-BC81978E7102}"/>
          </ac:spMkLst>
        </pc:spChg>
        <pc:spChg chg="add mod">
          <ac:chgData name="Perez, Pablo (Nokia - ES/Madrid)" userId="097186de-2524-4fee-bc83-c830f7b8a490" providerId="ADAL" clId="{CD456A53-11E3-224B-94CD-47DF9265CC09}" dt="2019-10-16T06:04:44.693" v="7766" actId="20577"/>
          <ac:spMkLst>
            <pc:docMk/>
            <pc:sldMk cId="384889235" sldId="271"/>
            <ac:spMk id="10" creationId="{E1DDF700-5B64-4B4D-8332-08F1A63C8471}"/>
          </ac:spMkLst>
        </pc:spChg>
        <pc:spChg chg="add del mod">
          <ac:chgData name="Perez, Pablo (Nokia - ES/Madrid)" userId="097186de-2524-4fee-bc83-c830f7b8a490" providerId="ADAL" clId="{CD456A53-11E3-224B-94CD-47DF9265CC09}" dt="2019-10-08T13:13:19.617" v="1311" actId="478"/>
          <ac:spMkLst>
            <pc:docMk/>
            <pc:sldMk cId="384889235" sldId="271"/>
            <ac:spMk id="11" creationId="{CD66E07F-59FF-4B4B-B6E5-E0AAE4CEE0FA}"/>
          </ac:spMkLst>
        </pc:spChg>
        <pc:graphicFrameChg chg="add del mod">
          <ac:chgData name="Perez, Pablo (Nokia - ES/Madrid)" userId="097186de-2524-4fee-bc83-c830f7b8a490" providerId="ADAL" clId="{CD456A53-11E3-224B-94CD-47DF9265CC09}" dt="2019-10-08T13:01:52.940" v="895" actId="3680"/>
          <ac:graphicFrameMkLst>
            <pc:docMk/>
            <pc:sldMk cId="384889235" sldId="271"/>
            <ac:graphicFrameMk id="8" creationId="{F5DA8777-A0E6-9741-B869-FEC98C4E9613}"/>
          </ac:graphicFrameMkLst>
        </pc:graphicFrameChg>
      </pc:sldChg>
      <pc:sldChg chg="modSp add">
        <pc:chgData name="Perez, Pablo (Nokia - ES/Madrid)" userId="097186de-2524-4fee-bc83-c830f7b8a490" providerId="ADAL" clId="{CD456A53-11E3-224B-94CD-47DF9265CC09}" dt="2019-10-10T10:31:37.064" v="4938" actId="20577"/>
        <pc:sldMkLst>
          <pc:docMk/>
          <pc:sldMk cId="3518902585" sldId="272"/>
        </pc:sldMkLst>
        <pc:spChg chg="mod">
          <ac:chgData name="Perez, Pablo (Nokia - ES/Madrid)" userId="097186de-2524-4fee-bc83-c830f7b8a490" providerId="ADAL" clId="{CD456A53-11E3-224B-94CD-47DF9265CC09}" dt="2019-10-08T13:28:16.499" v="1496" actId="20577"/>
          <ac:spMkLst>
            <pc:docMk/>
            <pc:sldMk cId="3518902585" sldId="272"/>
            <ac:spMk id="2" creationId="{313A2428-31AC-434C-B7D1-3F29A9BBAB94}"/>
          </ac:spMkLst>
        </pc:spChg>
        <pc:spChg chg="mod">
          <ac:chgData name="Perez, Pablo (Nokia - ES/Madrid)" userId="097186de-2524-4fee-bc83-c830f7b8a490" providerId="ADAL" clId="{CD456A53-11E3-224B-94CD-47DF9265CC09}" dt="2019-10-08T12:55:15.643" v="892" actId="20577"/>
          <ac:spMkLst>
            <pc:docMk/>
            <pc:sldMk cId="3518902585" sldId="272"/>
            <ac:spMk id="3" creationId="{6B05AA42-A174-4645-9F15-794A2876A393}"/>
          </ac:spMkLst>
        </pc:spChg>
        <pc:spChg chg="mod">
          <ac:chgData name="Perez, Pablo (Nokia - ES/Madrid)" userId="097186de-2524-4fee-bc83-c830f7b8a490" providerId="ADAL" clId="{CD456A53-11E3-224B-94CD-47DF9265CC09}" dt="2019-10-10T10:31:37.064" v="4938" actId="20577"/>
          <ac:spMkLst>
            <pc:docMk/>
            <pc:sldMk cId="3518902585" sldId="272"/>
            <ac:spMk id="4" creationId="{CA558B8C-762F-6E4D-846B-31DFD1051D89}"/>
          </ac:spMkLst>
        </pc:spChg>
      </pc:sldChg>
      <pc:sldChg chg="addSp delSp modSp add">
        <pc:chgData name="Perez, Pablo (Nokia - ES/Madrid)" userId="097186de-2524-4fee-bc83-c830f7b8a490" providerId="ADAL" clId="{CD456A53-11E3-224B-94CD-47DF9265CC09}" dt="2019-10-10T10:36:52.055" v="4953" actId="20577"/>
        <pc:sldMkLst>
          <pc:docMk/>
          <pc:sldMk cId="3620557290" sldId="273"/>
        </pc:sldMkLst>
        <pc:spChg chg="mod">
          <ac:chgData name="Perez, Pablo (Nokia - ES/Madrid)" userId="097186de-2524-4fee-bc83-c830f7b8a490" providerId="ADAL" clId="{CD456A53-11E3-224B-94CD-47DF9265CC09}" dt="2019-10-08T13:38:16.585" v="2456" actId="20577"/>
          <ac:spMkLst>
            <pc:docMk/>
            <pc:sldMk cId="3620557290" sldId="273"/>
            <ac:spMk id="2" creationId="{3178B0EF-1B51-AC4C-BB23-42F156E2A0DC}"/>
          </ac:spMkLst>
        </pc:spChg>
        <pc:spChg chg="mod">
          <ac:chgData name="Perez, Pablo (Nokia - ES/Madrid)" userId="097186de-2524-4fee-bc83-c830f7b8a490" providerId="ADAL" clId="{CD456A53-11E3-224B-94CD-47DF9265CC09}" dt="2019-10-08T13:38:12.462" v="2440" actId="20577"/>
          <ac:spMkLst>
            <pc:docMk/>
            <pc:sldMk cId="3620557290" sldId="273"/>
            <ac:spMk id="3" creationId="{7139671B-4BF9-8B44-923F-4E8EC1A5B81B}"/>
          </ac:spMkLst>
        </pc:spChg>
        <pc:spChg chg="del mod">
          <ac:chgData name="Perez, Pablo (Nokia - ES/Madrid)" userId="097186de-2524-4fee-bc83-c830f7b8a490" providerId="ADAL" clId="{CD456A53-11E3-224B-94CD-47DF9265CC09}" dt="2019-10-08T13:40:08.547" v="2649"/>
          <ac:spMkLst>
            <pc:docMk/>
            <pc:sldMk cId="3620557290" sldId="273"/>
            <ac:spMk id="4" creationId="{E0C7276C-155E-864C-AFDD-2E97911FBCCD}"/>
          </ac:spMkLst>
        </pc:spChg>
        <pc:spChg chg="add del mod">
          <ac:chgData name="Perez, Pablo (Nokia - ES/Madrid)" userId="097186de-2524-4fee-bc83-c830f7b8a490" providerId="ADAL" clId="{CD456A53-11E3-224B-94CD-47DF9265CC09}" dt="2019-10-08T13:40:17.564" v="2650" actId="3680"/>
          <ac:spMkLst>
            <pc:docMk/>
            <pc:sldMk cId="3620557290" sldId="273"/>
            <ac:spMk id="6" creationId="{266E0633-0402-6B42-BDDD-10C6C8CDAA31}"/>
          </ac:spMkLst>
        </pc:spChg>
        <pc:graphicFrameChg chg="add mod modGraphic">
          <ac:chgData name="Perez, Pablo (Nokia - ES/Madrid)" userId="097186de-2524-4fee-bc83-c830f7b8a490" providerId="ADAL" clId="{CD456A53-11E3-224B-94CD-47DF9265CC09}" dt="2019-10-10T10:36:52.055" v="4953" actId="20577"/>
          <ac:graphicFrameMkLst>
            <pc:docMk/>
            <pc:sldMk cId="3620557290" sldId="273"/>
            <ac:graphicFrameMk id="7" creationId="{514CDB1D-E379-4447-A509-6C79A3D4B4B9}"/>
          </ac:graphicFrameMkLst>
        </pc:graphicFrameChg>
      </pc:sldChg>
      <pc:sldChg chg="addSp delSp modSp add">
        <pc:chgData name="Perez, Pablo (Nokia - ES/Madrid)" userId="097186de-2524-4fee-bc83-c830f7b8a490" providerId="ADAL" clId="{CD456A53-11E3-224B-94CD-47DF9265CC09}" dt="2019-10-10T15:06:13.021" v="5940" actId="20577"/>
        <pc:sldMkLst>
          <pc:docMk/>
          <pc:sldMk cId="935173388" sldId="274"/>
        </pc:sldMkLst>
        <pc:spChg chg="del">
          <ac:chgData name="Perez, Pablo (Nokia - ES/Madrid)" userId="097186de-2524-4fee-bc83-c830f7b8a490" providerId="ADAL" clId="{CD456A53-11E3-224B-94CD-47DF9265CC09}" dt="2019-10-08T13:46:56.790" v="3291"/>
          <ac:spMkLst>
            <pc:docMk/>
            <pc:sldMk cId="935173388" sldId="274"/>
            <ac:spMk id="2" creationId="{A5FEF855-D766-4445-BBCA-89809DE7E422}"/>
          </ac:spMkLst>
        </pc:spChg>
        <pc:spChg chg="del">
          <ac:chgData name="Perez, Pablo (Nokia - ES/Madrid)" userId="097186de-2524-4fee-bc83-c830f7b8a490" providerId="ADAL" clId="{CD456A53-11E3-224B-94CD-47DF9265CC09}" dt="2019-10-08T13:46:56.790" v="3291"/>
          <ac:spMkLst>
            <pc:docMk/>
            <pc:sldMk cId="935173388" sldId="274"/>
            <ac:spMk id="3" creationId="{F39BB34F-2F2D-1841-9FB6-FA33CAEDDE1E}"/>
          </ac:spMkLst>
        </pc:spChg>
        <pc:spChg chg="del">
          <ac:chgData name="Perez, Pablo (Nokia - ES/Madrid)" userId="097186de-2524-4fee-bc83-c830f7b8a490" providerId="ADAL" clId="{CD456A53-11E3-224B-94CD-47DF9265CC09}" dt="2019-10-08T13:46:56.790" v="3291"/>
          <ac:spMkLst>
            <pc:docMk/>
            <pc:sldMk cId="935173388" sldId="274"/>
            <ac:spMk id="4" creationId="{FBC67E24-A9B1-4C43-A132-F0419F51DD3F}"/>
          </ac:spMkLst>
        </pc:spChg>
        <pc:spChg chg="add mod">
          <ac:chgData name="Perez, Pablo (Nokia - ES/Madrid)" userId="097186de-2524-4fee-bc83-c830f7b8a490" providerId="ADAL" clId="{CD456A53-11E3-224B-94CD-47DF9265CC09}" dt="2019-10-08T13:47:08.585" v="3333" actId="20577"/>
          <ac:spMkLst>
            <pc:docMk/>
            <pc:sldMk cId="935173388" sldId="274"/>
            <ac:spMk id="6" creationId="{0788C825-C7A6-8B4F-A06C-04E237F02C70}"/>
          </ac:spMkLst>
        </pc:spChg>
        <pc:spChg chg="add mod">
          <ac:chgData name="Perez, Pablo (Nokia - ES/Madrid)" userId="097186de-2524-4fee-bc83-c830f7b8a490" providerId="ADAL" clId="{CD456A53-11E3-224B-94CD-47DF9265CC09}" dt="2019-10-08T13:47:05.812" v="3318" actId="20577"/>
          <ac:spMkLst>
            <pc:docMk/>
            <pc:sldMk cId="935173388" sldId="274"/>
            <ac:spMk id="7" creationId="{C9B78377-3312-B046-BF94-9EE069F61E18}"/>
          </ac:spMkLst>
        </pc:spChg>
        <pc:spChg chg="add del mod">
          <ac:chgData name="Perez, Pablo (Nokia - ES/Madrid)" userId="097186de-2524-4fee-bc83-c830f7b8a490" providerId="ADAL" clId="{CD456A53-11E3-224B-94CD-47DF9265CC09}" dt="2019-10-08T13:47:42.544" v="3335"/>
          <ac:spMkLst>
            <pc:docMk/>
            <pc:sldMk cId="935173388" sldId="274"/>
            <ac:spMk id="8" creationId="{1CEAFBD8-AC11-3849-A8E4-2C0AF28EF182}"/>
          </ac:spMkLst>
        </pc:spChg>
        <pc:spChg chg="add mod">
          <ac:chgData name="Perez, Pablo (Nokia - ES/Madrid)" userId="097186de-2524-4fee-bc83-c830f7b8a490" providerId="ADAL" clId="{CD456A53-11E3-224B-94CD-47DF9265CC09}" dt="2019-10-08T14:03:52.595" v="3918" actId="20577"/>
          <ac:spMkLst>
            <pc:docMk/>
            <pc:sldMk cId="935173388" sldId="274"/>
            <ac:spMk id="9" creationId="{7541B8AD-44C8-7B48-8F91-076D9A79C65F}"/>
          </ac:spMkLst>
        </pc:spChg>
        <pc:spChg chg="add mod">
          <ac:chgData name="Perez, Pablo (Nokia - ES/Madrid)" userId="097186de-2524-4fee-bc83-c830f7b8a490" providerId="ADAL" clId="{CD456A53-11E3-224B-94CD-47DF9265CC09}" dt="2019-10-10T15:06:13.021" v="5940" actId="20577"/>
          <ac:spMkLst>
            <pc:docMk/>
            <pc:sldMk cId="935173388" sldId="274"/>
            <ac:spMk id="10" creationId="{1CDCA55D-4E43-7544-B460-485A5E5BC2C6}"/>
          </ac:spMkLst>
        </pc:spChg>
      </pc:sldChg>
      <pc:sldChg chg="addSp delSp modSp add">
        <pc:chgData name="Perez, Pablo (Nokia - ES/Madrid)" userId="097186de-2524-4fee-bc83-c830f7b8a490" providerId="ADAL" clId="{CD456A53-11E3-224B-94CD-47DF9265CC09}" dt="2019-10-08T15:51:09.940" v="4680" actId="20577"/>
        <pc:sldMkLst>
          <pc:docMk/>
          <pc:sldMk cId="3972318274" sldId="275"/>
        </pc:sldMkLst>
        <pc:spChg chg="del">
          <ac:chgData name="Perez, Pablo (Nokia - ES/Madrid)" userId="097186de-2524-4fee-bc83-c830f7b8a490" providerId="ADAL" clId="{CD456A53-11E3-224B-94CD-47DF9265CC09}" dt="2019-10-08T14:09:45.317" v="4042"/>
          <ac:spMkLst>
            <pc:docMk/>
            <pc:sldMk cId="3972318274" sldId="275"/>
            <ac:spMk id="2" creationId="{27F95197-F43F-674B-B356-CDAF88A2B388}"/>
          </ac:spMkLst>
        </pc:spChg>
        <pc:spChg chg="del">
          <ac:chgData name="Perez, Pablo (Nokia - ES/Madrid)" userId="097186de-2524-4fee-bc83-c830f7b8a490" providerId="ADAL" clId="{CD456A53-11E3-224B-94CD-47DF9265CC09}" dt="2019-10-08T14:09:45.317" v="4042"/>
          <ac:spMkLst>
            <pc:docMk/>
            <pc:sldMk cId="3972318274" sldId="275"/>
            <ac:spMk id="3" creationId="{53BF22F8-965A-5347-B433-15BED0B0DC4E}"/>
          </ac:spMkLst>
        </pc:spChg>
        <pc:spChg chg="add del">
          <ac:chgData name="Perez, Pablo (Nokia - ES/Madrid)" userId="097186de-2524-4fee-bc83-c830f7b8a490" providerId="ADAL" clId="{CD456A53-11E3-224B-94CD-47DF9265CC09}" dt="2019-10-08T14:09:45.317" v="4042"/>
          <ac:spMkLst>
            <pc:docMk/>
            <pc:sldMk cId="3972318274" sldId="275"/>
            <ac:spMk id="4" creationId="{5A45D5A1-69FC-824E-86CF-C5832F68A559}"/>
          </ac:spMkLst>
        </pc:spChg>
        <pc:spChg chg="del">
          <ac:chgData name="Perez, Pablo (Nokia - ES/Madrid)" userId="097186de-2524-4fee-bc83-c830f7b8a490" providerId="ADAL" clId="{CD456A53-11E3-224B-94CD-47DF9265CC09}" dt="2019-10-08T15:49:21.002" v="4583" actId="478"/>
          <ac:spMkLst>
            <pc:docMk/>
            <pc:sldMk cId="3972318274" sldId="275"/>
            <ac:spMk id="5" creationId="{F0448B11-829C-3144-A015-E8A31049C082}"/>
          </ac:spMkLst>
        </pc:spChg>
        <pc:spChg chg="add del">
          <ac:chgData name="Perez, Pablo (Nokia - ES/Madrid)" userId="097186de-2524-4fee-bc83-c830f7b8a490" providerId="ADAL" clId="{CD456A53-11E3-224B-94CD-47DF9265CC09}" dt="2019-10-08T14:09:37.020" v="4041"/>
          <ac:spMkLst>
            <pc:docMk/>
            <pc:sldMk cId="3972318274" sldId="275"/>
            <ac:spMk id="7" creationId="{8892C58F-9F37-DE4E-86CD-A370C954314B}"/>
          </ac:spMkLst>
        </pc:spChg>
        <pc:spChg chg="add del mod">
          <ac:chgData name="Perez, Pablo (Nokia - ES/Madrid)" userId="097186de-2524-4fee-bc83-c830f7b8a490" providerId="ADAL" clId="{CD456A53-11E3-224B-94CD-47DF9265CC09}" dt="2019-10-08T15:50:38.505" v="4661" actId="478"/>
          <ac:spMkLst>
            <pc:docMk/>
            <pc:sldMk cId="3972318274" sldId="275"/>
            <ac:spMk id="8" creationId="{BE2EC948-9B58-3648-B0B9-F5A58039DD13}"/>
          </ac:spMkLst>
        </pc:spChg>
        <pc:spChg chg="add mod">
          <ac:chgData name="Perez, Pablo (Nokia - ES/Madrid)" userId="097186de-2524-4fee-bc83-c830f7b8a490" providerId="ADAL" clId="{CD456A53-11E3-224B-94CD-47DF9265CC09}" dt="2019-10-08T14:42:39.419" v="4116" actId="20577"/>
          <ac:spMkLst>
            <pc:docMk/>
            <pc:sldMk cId="3972318274" sldId="275"/>
            <ac:spMk id="9" creationId="{2EA44368-B847-4D4B-804B-CE786DCD9161}"/>
          </ac:spMkLst>
        </pc:spChg>
        <pc:spChg chg="add mod">
          <ac:chgData name="Perez, Pablo (Nokia - ES/Madrid)" userId="097186de-2524-4fee-bc83-c830f7b8a490" providerId="ADAL" clId="{CD456A53-11E3-224B-94CD-47DF9265CC09}" dt="2019-10-08T15:51:07.365" v="4677" actId="20577"/>
          <ac:spMkLst>
            <pc:docMk/>
            <pc:sldMk cId="3972318274" sldId="275"/>
            <ac:spMk id="11" creationId="{6C77025B-DE2B-BA4A-9060-00CB878EB6E8}"/>
          </ac:spMkLst>
        </pc:spChg>
        <pc:spChg chg="add mod">
          <ac:chgData name="Perez, Pablo (Nokia - ES/Madrid)" userId="097186de-2524-4fee-bc83-c830f7b8a490" providerId="ADAL" clId="{CD456A53-11E3-224B-94CD-47DF9265CC09}" dt="2019-10-08T15:51:09.940" v="4680" actId="20577"/>
          <ac:spMkLst>
            <pc:docMk/>
            <pc:sldMk cId="3972318274" sldId="275"/>
            <ac:spMk id="13" creationId="{0AC9D23A-2CB9-2A43-B3E2-70C26C177CED}"/>
          </ac:spMkLst>
        </pc:spChg>
        <pc:spChg chg="add mod">
          <ac:chgData name="Perez, Pablo (Nokia - ES/Madrid)" userId="097186de-2524-4fee-bc83-c830f7b8a490" providerId="ADAL" clId="{CD456A53-11E3-224B-94CD-47DF9265CC09}" dt="2019-10-08T15:50:28.492" v="4659" actId="20577"/>
          <ac:spMkLst>
            <pc:docMk/>
            <pc:sldMk cId="3972318274" sldId="275"/>
            <ac:spMk id="14" creationId="{51A5C7A3-A6E3-2148-9BE1-206083ED0DA3}"/>
          </ac:spMkLst>
        </pc:spChg>
        <pc:graphicFrameChg chg="add del">
          <ac:chgData name="Perez, Pablo (Nokia - ES/Madrid)" userId="097186de-2524-4fee-bc83-c830f7b8a490" providerId="ADAL" clId="{CD456A53-11E3-224B-94CD-47DF9265CC09}" dt="2019-10-08T14:09:37.020" v="4041"/>
          <ac:graphicFrameMkLst>
            <pc:docMk/>
            <pc:sldMk cId="3972318274" sldId="275"/>
            <ac:graphicFrameMk id="6" creationId="{F519169C-7126-D749-AEF5-FA4A2566030A}"/>
          </ac:graphicFrameMkLst>
        </pc:graphicFrameChg>
        <pc:graphicFrameChg chg="add mod modGraphic">
          <ac:chgData name="Perez, Pablo (Nokia - ES/Madrid)" userId="097186de-2524-4fee-bc83-c830f7b8a490" providerId="ADAL" clId="{CD456A53-11E3-224B-94CD-47DF9265CC09}" dt="2019-10-08T15:49:47.068" v="4590" actId="1076"/>
          <ac:graphicFrameMkLst>
            <pc:docMk/>
            <pc:sldMk cId="3972318274" sldId="275"/>
            <ac:graphicFrameMk id="10" creationId="{879C024E-A897-E94D-920A-4D5EF6E8864D}"/>
          </ac:graphicFrameMkLst>
        </pc:graphicFrameChg>
        <pc:graphicFrameChg chg="add mod modGraphic">
          <ac:chgData name="Perez, Pablo (Nokia - ES/Madrid)" userId="097186de-2524-4fee-bc83-c830f7b8a490" providerId="ADAL" clId="{CD456A53-11E3-224B-94CD-47DF9265CC09}" dt="2019-10-08T15:49:53.579" v="4592" actId="1076"/>
          <ac:graphicFrameMkLst>
            <pc:docMk/>
            <pc:sldMk cId="3972318274" sldId="275"/>
            <ac:graphicFrameMk id="12" creationId="{2855343E-C1E7-BB48-8C82-9EB5933DD4B0}"/>
          </ac:graphicFrameMkLst>
        </pc:graphicFrameChg>
      </pc:sldChg>
      <pc:sldChg chg="addSp delSp modSp add">
        <pc:chgData name="Perez, Pablo (Nokia - ES/Madrid)" userId="097186de-2524-4fee-bc83-c830f7b8a490" providerId="ADAL" clId="{CD456A53-11E3-224B-94CD-47DF9265CC09}" dt="2019-10-08T15:51:23.303" v="4703" actId="20577"/>
        <pc:sldMkLst>
          <pc:docMk/>
          <pc:sldMk cId="640644062" sldId="276"/>
        </pc:sldMkLst>
        <pc:spChg chg="del">
          <ac:chgData name="Perez, Pablo (Nokia - ES/Madrid)" userId="097186de-2524-4fee-bc83-c830f7b8a490" providerId="ADAL" clId="{CD456A53-11E3-224B-94CD-47DF9265CC09}" dt="2019-10-08T15:44:52.408" v="4469"/>
          <ac:spMkLst>
            <pc:docMk/>
            <pc:sldMk cId="640644062" sldId="276"/>
            <ac:spMk id="2" creationId="{6255D67B-B3A4-1A41-A144-F4CD2B8E9F50}"/>
          </ac:spMkLst>
        </pc:spChg>
        <pc:spChg chg="del mod">
          <ac:chgData name="Perez, Pablo (Nokia - ES/Madrid)" userId="097186de-2524-4fee-bc83-c830f7b8a490" providerId="ADAL" clId="{CD456A53-11E3-224B-94CD-47DF9265CC09}" dt="2019-10-08T15:46:31.693" v="4537" actId="478"/>
          <ac:spMkLst>
            <pc:docMk/>
            <pc:sldMk cId="640644062" sldId="276"/>
            <ac:spMk id="3" creationId="{834983BF-9980-DC4E-AC61-B969FB581BC6}"/>
          </ac:spMkLst>
        </pc:spChg>
        <pc:spChg chg="del">
          <ac:chgData name="Perez, Pablo (Nokia - ES/Madrid)" userId="097186de-2524-4fee-bc83-c830f7b8a490" providerId="ADAL" clId="{CD456A53-11E3-224B-94CD-47DF9265CC09}" dt="2019-10-08T15:44:52.408" v="4469"/>
          <ac:spMkLst>
            <pc:docMk/>
            <pc:sldMk cId="640644062" sldId="276"/>
            <ac:spMk id="4" creationId="{49DCB473-F248-3D49-8946-9847B8C510AB}"/>
          </ac:spMkLst>
        </pc:spChg>
        <pc:spChg chg="add mod">
          <ac:chgData name="Perez, Pablo (Nokia - ES/Madrid)" userId="097186de-2524-4fee-bc83-c830f7b8a490" providerId="ADAL" clId="{CD456A53-11E3-224B-94CD-47DF9265CC09}" dt="2019-10-08T15:45:35.704" v="4521" actId="20577"/>
          <ac:spMkLst>
            <pc:docMk/>
            <pc:sldMk cId="640644062" sldId="276"/>
            <ac:spMk id="6" creationId="{3308A709-C031-1440-B29C-3B0850D2CD20}"/>
          </ac:spMkLst>
        </pc:spChg>
        <pc:spChg chg="add mod">
          <ac:chgData name="Perez, Pablo (Nokia - ES/Madrid)" userId="097186de-2524-4fee-bc83-c830f7b8a490" providerId="ADAL" clId="{CD456A53-11E3-224B-94CD-47DF9265CC09}" dt="2019-10-08T15:46:27.180" v="4536" actId="115"/>
          <ac:spMkLst>
            <pc:docMk/>
            <pc:sldMk cId="640644062" sldId="276"/>
            <ac:spMk id="7" creationId="{0153E873-7017-7149-9F79-1B8717437218}"/>
          </ac:spMkLst>
        </pc:spChg>
        <pc:spChg chg="add del mod">
          <ac:chgData name="Perez, Pablo (Nokia - ES/Madrid)" userId="097186de-2524-4fee-bc83-c830f7b8a490" providerId="ADAL" clId="{CD456A53-11E3-224B-94CD-47DF9265CC09}" dt="2019-10-08T15:45:05.294" v="4478" actId="12"/>
          <ac:spMkLst>
            <pc:docMk/>
            <pc:sldMk cId="640644062" sldId="276"/>
            <ac:spMk id="8" creationId="{7D64884D-524F-C04F-95B9-BA0DE88F9020}"/>
          </ac:spMkLst>
        </pc:spChg>
        <pc:spChg chg="add del">
          <ac:chgData name="Perez, Pablo (Nokia - ES/Madrid)" userId="097186de-2524-4fee-bc83-c830f7b8a490" providerId="ADAL" clId="{CD456A53-11E3-224B-94CD-47DF9265CC09}" dt="2019-10-08T15:44:55.113" v="4471"/>
          <ac:spMkLst>
            <pc:docMk/>
            <pc:sldMk cId="640644062" sldId="276"/>
            <ac:spMk id="10" creationId="{C077A401-FAE6-A94B-B275-07E726A81C75}"/>
          </ac:spMkLst>
        </pc:spChg>
        <pc:spChg chg="add mod">
          <ac:chgData name="Perez, Pablo (Nokia - ES/Madrid)" userId="097186de-2524-4fee-bc83-c830f7b8a490" providerId="ADAL" clId="{CD456A53-11E3-224B-94CD-47DF9265CC09}" dt="2019-10-08T15:51:23.303" v="4703" actId="20577"/>
          <ac:spMkLst>
            <pc:docMk/>
            <pc:sldMk cId="640644062" sldId="276"/>
            <ac:spMk id="11" creationId="{F7423F3B-8ECF-EB47-8EDD-131A051B2816}"/>
          </ac:spMkLst>
        </pc:spChg>
        <pc:graphicFrameChg chg="add del">
          <ac:chgData name="Perez, Pablo (Nokia - ES/Madrid)" userId="097186de-2524-4fee-bc83-c830f7b8a490" providerId="ADAL" clId="{CD456A53-11E3-224B-94CD-47DF9265CC09}" dt="2019-10-08T15:44:55.113" v="4471"/>
          <ac:graphicFrameMkLst>
            <pc:docMk/>
            <pc:sldMk cId="640644062" sldId="276"/>
            <ac:graphicFrameMk id="9" creationId="{B1F44919-FD38-564F-858D-A7EBC05D8A38}"/>
          </ac:graphicFrameMkLst>
        </pc:graphicFrameChg>
      </pc:sldChg>
      <pc:sldChg chg="modSp add">
        <pc:chgData name="Perez, Pablo (Nokia - ES/Madrid)" userId="097186de-2524-4fee-bc83-c830f7b8a490" providerId="ADAL" clId="{CD456A53-11E3-224B-94CD-47DF9265CC09}" dt="2019-10-10T15:05:31.465" v="5889" actId="20577"/>
        <pc:sldMkLst>
          <pc:docMk/>
          <pc:sldMk cId="3955451516" sldId="277"/>
        </pc:sldMkLst>
        <pc:spChg chg="mod">
          <ac:chgData name="Perez, Pablo (Nokia - ES/Madrid)" userId="097186de-2524-4fee-bc83-c830f7b8a490" providerId="ADAL" clId="{CD456A53-11E3-224B-94CD-47DF9265CC09}" dt="2019-10-10T15:05:03.433" v="5785" actId="20577"/>
          <ac:spMkLst>
            <pc:docMk/>
            <pc:sldMk cId="3955451516" sldId="277"/>
            <ac:spMk id="2" creationId="{F5DD77DB-9B09-A044-9EA7-3AFF175E5C4B}"/>
          </ac:spMkLst>
        </pc:spChg>
        <pc:spChg chg="mod">
          <ac:chgData name="Perez, Pablo (Nokia - ES/Madrid)" userId="097186de-2524-4fee-bc83-c830f7b8a490" providerId="ADAL" clId="{CD456A53-11E3-224B-94CD-47DF9265CC09}" dt="2019-10-10T14:59:40.664" v="5202" actId="20577"/>
          <ac:spMkLst>
            <pc:docMk/>
            <pc:sldMk cId="3955451516" sldId="277"/>
            <ac:spMk id="3" creationId="{EFD09806-392C-7843-A487-506072046D5B}"/>
          </ac:spMkLst>
        </pc:spChg>
        <pc:spChg chg="mod">
          <ac:chgData name="Perez, Pablo (Nokia - ES/Madrid)" userId="097186de-2524-4fee-bc83-c830f7b8a490" providerId="ADAL" clId="{CD456A53-11E3-224B-94CD-47DF9265CC09}" dt="2019-10-10T15:04:51.473" v="5766" actId="20577"/>
          <ac:spMkLst>
            <pc:docMk/>
            <pc:sldMk cId="3955451516" sldId="277"/>
            <ac:spMk id="4" creationId="{FDDE2484-10E9-974B-84D1-C5C75C3F51D9}"/>
          </ac:spMkLst>
        </pc:spChg>
        <pc:spChg chg="mod">
          <ac:chgData name="Perez, Pablo (Nokia - ES/Madrid)" userId="097186de-2524-4fee-bc83-c830f7b8a490" providerId="ADAL" clId="{CD456A53-11E3-224B-94CD-47DF9265CC09}" dt="2019-10-10T15:05:31.465" v="5889" actId="20577"/>
          <ac:spMkLst>
            <pc:docMk/>
            <pc:sldMk cId="3955451516" sldId="277"/>
            <ac:spMk id="5" creationId="{AB974EF3-6DBC-D34C-93B0-1F512B94D47A}"/>
          </ac:spMkLst>
        </pc:spChg>
      </pc:sldChg>
      <pc:sldChg chg="add">
        <pc:chgData name="Perez, Pablo (Nokia - ES/Madrid)" userId="097186de-2524-4fee-bc83-c830f7b8a490" providerId="ADAL" clId="{CD456A53-11E3-224B-94CD-47DF9265CC09}" dt="2019-10-14T01:17:19.004" v="5941"/>
        <pc:sldMkLst>
          <pc:docMk/>
          <pc:sldMk cId="228776635" sldId="278"/>
        </pc:sldMkLst>
      </pc:sldChg>
      <pc:sldChg chg="add">
        <pc:chgData name="Perez, Pablo (Nokia - ES/Madrid)" userId="097186de-2524-4fee-bc83-c830f7b8a490" providerId="ADAL" clId="{CD456A53-11E3-224B-94CD-47DF9265CC09}" dt="2019-10-14T01:17:19.004" v="5941"/>
        <pc:sldMkLst>
          <pc:docMk/>
          <pc:sldMk cId="2101824890" sldId="279"/>
        </pc:sldMkLst>
      </pc:sldChg>
      <pc:sldChg chg="add">
        <pc:chgData name="Perez, Pablo (Nokia - ES/Madrid)" userId="097186de-2524-4fee-bc83-c830f7b8a490" providerId="ADAL" clId="{CD456A53-11E3-224B-94CD-47DF9265CC09}" dt="2019-10-14T01:17:19.004" v="5941"/>
        <pc:sldMkLst>
          <pc:docMk/>
          <pc:sldMk cId="4160829435" sldId="280"/>
        </pc:sldMkLst>
      </pc:sldChg>
      <pc:sldChg chg="modSp add">
        <pc:chgData name="Perez, Pablo (Nokia - ES/Madrid)" userId="097186de-2524-4fee-bc83-c830f7b8a490" providerId="ADAL" clId="{CD456A53-11E3-224B-94CD-47DF9265CC09}" dt="2019-10-16T01:34:47.510" v="7072" actId="20577"/>
        <pc:sldMkLst>
          <pc:docMk/>
          <pc:sldMk cId="2385014020" sldId="281"/>
        </pc:sldMkLst>
        <pc:spChg chg="mod">
          <ac:chgData name="Perez, Pablo (Nokia - ES/Madrid)" userId="097186de-2524-4fee-bc83-c830f7b8a490" providerId="ADAL" clId="{CD456A53-11E3-224B-94CD-47DF9265CC09}" dt="2019-10-16T01:18:25.119" v="6023" actId="20577"/>
          <ac:spMkLst>
            <pc:docMk/>
            <pc:sldMk cId="2385014020" sldId="281"/>
            <ac:spMk id="2" creationId="{6ECB29E0-52C3-8146-A3BE-93DAE5B3720A}"/>
          </ac:spMkLst>
        </pc:spChg>
        <pc:spChg chg="mod">
          <ac:chgData name="Perez, Pablo (Nokia - ES/Madrid)" userId="097186de-2524-4fee-bc83-c830f7b8a490" providerId="ADAL" clId="{CD456A53-11E3-224B-94CD-47DF9265CC09}" dt="2019-10-16T01:18:22.140" v="6009" actId="20577"/>
          <ac:spMkLst>
            <pc:docMk/>
            <pc:sldMk cId="2385014020" sldId="281"/>
            <ac:spMk id="3" creationId="{B8E1F546-C5E8-584E-BD7A-726D1BD28AAE}"/>
          </ac:spMkLst>
        </pc:spChg>
        <pc:spChg chg="mod">
          <ac:chgData name="Perez, Pablo (Nokia - ES/Madrid)" userId="097186de-2524-4fee-bc83-c830f7b8a490" providerId="ADAL" clId="{CD456A53-11E3-224B-94CD-47DF9265CC09}" dt="2019-10-16T01:34:47.510" v="7072" actId="20577"/>
          <ac:spMkLst>
            <pc:docMk/>
            <pc:sldMk cId="2385014020" sldId="281"/>
            <ac:spMk id="4" creationId="{6983CB78-CD13-0144-A863-6A4FB529D8DC}"/>
          </ac:spMkLst>
        </pc:spChg>
      </pc:sldChg>
      <pc:sldChg chg="modSp add">
        <pc:chgData name="Perez, Pablo (Nokia - ES/Madrid)" userId="097186de-2524-4fee-bc83-c830f7b8a490" providerId="ADAL" clId="{CD456A53-11E3-224B-94CD-47DF9265CC09}" dt="2019-10-16T04:33:49.592" v="7213" actId="20577"/>
        <pc:sldMkLst>
          <pc:docMk/>
          <pc:sldMk cId="2920533729" sldId="282"/>
        </pc:sldMkLst>
        <pc:spChg chg="mod">
          <ac:chgData name="Perez, Pablo (Nokia - ES/Madrid)" userId="097186de-2524-4fee-bc83-c830f7b8a490" providerId="ADAL" clId="{CD456A53-11E3-224B-94CD-47DF9265CC09}" dt="2019-10-16T04:33:49.592" v="7213" actId="20577"/>
          <ac:spMkLst>
            <pc:docMk/>
            <pc:sldMk cId="2920533729" sldId="282"/>
            <ac:spMk id="3" creationId="{DB630764-08DD-9F4F-9F59-CF4937BFDEFF}"/>
          </ac:spMkLst>
        </pc:spChg>
        <pc:spChg chg="mod">
          <ac:chgData name="Perez, Pablo (Nokia - ES/Madrid)" userId="097186de-2524-4fee-bc83-c830f7b8a490" providerId="ADAL" clId="{CD456A53-11E3-224B-94CD-47DF9265CC09}" dt="2019-10-16T04:33:12.103" v="7140"/>
          <ac:spMkLst>
            <pc:docMk/>
            <pc:sldMk cId="2920533729" sldId="282"/>
            <ac:spMk id="4" creationId="{82AE039E-F82F-3246-BD30-DB2230731414}"/>
          </ac:spMkLst>
        </pc:spChg>
      </pc:sldChg>
      <pc:sldChg chg="addSp delSp modSp add">
        <pc:chgData name="Perez, Pablo (Nokia - ES/Madrid)" userId="097186de-2524-4fee-bc83-c830f7b8a490" providerId="ADAL" clId="{CD456A53-11E3-224B-94CD-47DF9265CC09}" dt="2019-10-16T05:58:59.235" v="7245" actId="20577"/>
        <pc:sldMkLst>
          <pc:docMk/>
          <pc:sldMk cId="3293947026" sldId="283"/>
        </pc:sldMkLst>
        <pc:spChg chg="del">
          <ac:chgData name="Perez, Pablo (Nokia - ES/Madrid)" userId="097186de-2524-4fee-bc83-c830f7b8a490" providerId="ADAL" clId="{CD456A53-11E3-224B-94CD-47DF9265CC09}" dt="2019-10-16T05:58:44.445" v="7215"/>
          <ac:spMkLst>
            <pc:docMk/>
            <pc:sldMk cId="3293947026" sldId="283"/>
            <ac:spMk id="2" creationId="{E39417A8-A142-794C-AC34-20325D7AD6E2}"/>
          </ac:spMkLst>
        </pc:spChg>
        <pc:spChg chg="del">
          <ac:chgData name="Perez, Pablo (Nokia - ES/Madrid)" userId="097186de-2524-4fee-bc83-c830f7b8a490" providerId="ADAL" clId="{CD456A53-11E3-224B-94CD-47DF9265CC09}" dt="2019-10-16T05:58:44.445" v="7215"/>
          <ac:spMkLst>
            <pc:docMk/>
            <pc:sldMk cId="3293947026" sldId="283"/>
            <ac:spMk id="3" creationId="{1E096CAA-B9BC-0840-9B54-32A654471CD5}"/>
          </ac:spMkLst>
        </pc:spChg>
        <pc:spChg chg="del">
          <ac:chgData name="Perez, Pablo (Nokia - ES/Madrid)" userId="097186de-2524-4fee-bc83-c830f7b8a490" providerId="ADAL" clId="{CD456A53-11E3-224B-94CD-47DF9265CC09}" dt="2019-10-16T05:58:44.445" v="7215"/>
          <ac:spMkLst>
            <pc:docMk/>
            <pc:sldMk cId="3293947026" sldId="283"/>
            <ac:spMk id="4" creationId="{CC916A0D-84A9-4142-87FE-E40D3837EC52}"/>
          </ac:spMkLst>
        </pc:spChg>
        <pc:spChg chg="del">
          <ac:chgData name="Perez, Pablo (Nokia - ES/Madrid)" userId="097186de-2524-4fee-bc83-c830f7b8a490" providerId="ADAL" clId="{CD456A53-11E3-224B-94CD-47DF9265CC09}" dt="2019-10-16T05:58:44.445" v="7215"/>
          <ac:spMkLst>
            <pc:docMk/>
            <pc:sldMk cId="3293947026" sldId="283"/>
            <ac:spMk id="5" creationId="{B3C00C86-6288-0848-A10C-111499E5E874}"/>
          </ac:spMkLst>
        </pc:spChg>
        <pc:spChg chg="add mod">
          <ac:chgData name="Perez, Pablo (Nokia - ES/Madrid)" userId="097186de-2524-4fee-bc83-c830f7b8a490" providerId="ADAL" clId="{CD456A53-11E3-224B-94CD-47DF9265CC09}" dt="2019-10-16T05:58:59.235" v="7245" actId="20577"/>
          <ac:spMkLst>
            <pc:docMk/>
            <pc:sldMk cId="3293947026" sldId="283"/>
            <ac:spMk id="7" creationId="{5B30C3C5-3BCC-6B43-AB4A-C15B0271A466}"/>
          </ac:spMkLst>
        </pc:spChg>
        <pc:spChg chg="add mod">
          <ac:chgData name="Perez, Pablo (Nokia - ES/Madrid)" userId="097186de-2524-4fee-bc83-c830f7b8a490" providerId="ADAL" clId="{CD456A53-11E3-224B-94CD-47DF9265CC09}" dt="2019-10-16T05:58:44.445" v="7215"/>
          <ac:spMkLst>
            <pc:docMk/>
            <pc:sldMk cId="3293947026" sldId="283"/>
            <ac:spMk id="8" creationId="{9C2CACB6-998A-624E-8688-668EEFCBBEF6}"/>
          </ac:spMkLst>
        </pc:spChg>
      </pc:sldChg>
      <pc:sldChg chg="add del">
        <pc:chgData name="Perez, Pablo (Nokia - ES/Madrid)" userId="097186de-2524-4fee-bc83-c830f7b8a490" providerId="ADAL" clId="{CD456A53-11E3-224B-94CD-47DF9265CC09}" dt="2019-10-16T06:31:14.378" v="9338" actId="2696"/>
        <pc:sldMkLst>
          <pc:docMk/>
          <pc:sldMk cId="2346256265" sldId="284"/>
        </pc:sldMkLst>
      </pc:sldChg>
      <pc:sldChg chg="addSp delSp modSp add">
        <pc:chgData name="Perez, Pablo (Nokia - ES/Madrid)" userId="097186de-2524-4fee-bc83-c830f7b8a490" providerId="ADAL" clId="{CD456A53-11E3-224B-94CD-47DF9265CC09}" dt="2019-10-16T06:29:16.497" v="9307" actId="20577"/>
        <pc:sldMkLst>
          <pc:docMk/>
          <pc:sldMk cId="3930963092" sldId="285"/>
        </pc:sldMkLst>
        <pc:spChg chg="add mod">
          <ac:chgData name="Perez, Pablo (Nokia - ES/Madrid)" userId="097186de-2524-4fee-bc83-c830f7b8a490" providerId="ADAL" clId="{CD456A53-11E3-224B-94CD-47DF9265CC09}" dt="2019-10-16T06:09:33.398" v="8229" actId="20577"/>
          <ac:spMkLst>
            <pc:docMk/>
            <pc:sldMk cId="3930963092" sldId="285"/>
            <ac:spMk id="2" creationId="{0EBFEBAB-64C3-B74E-A0F9-9ACE859EEB68}"/>
          </ac:spMkLst>
        </pc:spChg>
        <pc:spChg chg="del mod">
          <ac:chgData name="Perez, Pablo (Nokia - ES/Madrid)" userId="097186de-2524-4fee-bc83-c830f7b8a490" providerId="ADAL" clId="{CD456A53-11E3-224B-94CD-47DF9265CC09}" dt="2019-10-16T05:59:41.617" v="7271" actId="478"/>
          <ac:spMkLst>
            <pc:docMk/>
            <pc:sldMk cId="3930963092" sldId="285"/>
            <ac:spMk id="6" creationId="{0788C825-C7A6-8B4F-A06C-04E237F02C70}"/>
          </ac:spMkLst>
        </pc:spChg>
        <pc:spChg chg="mod">
          <ac:chgData name="Perez, Pablo (Nokia - ES/Madrid)" userId="097186de-2524-4fee-bc83-c830f7b8a490" providerId="ADAL" clId="{CD456A53-11E3-224B-94CD-47DF9265CC09}" dt="2019-10-16T06:29:16.497" v="9307" actId="20577"/>
          <ac:spMkLst>
            <pc:docMk/>
            <pc:sldMk cId="3930963092" sldId="285"/>
            <ac:spMk id="7" creationId="{C9B78377-3312-B046-BF94-9EE069F61E18}"/>
          </ac:spMkLst>
        </pc:spChg>
        <pc:spChg chg="mod">
          <ac:chgData name="Perez, Pablo (Nokia - ES/Madrid)" userId="097186de-2524-4fee-bc83-c830f7b8a490" providerId="ADAL" clId="{CD456A53-11E3-224B-94CD-47DF9265CC09}" dt="2019-10-16T06:02:16.281" v="7579" actId="27636"/>
          <ac:spMkLst>
            <pc:docMk/>
            <pc:sldMk cId="3930963092" sldId="285"/>
            <ac:spMk id="9" creationId="{7541B8AD-44C8-7B48-8F91-076D9A79C65F}"/>
          </ac:spMkLst>
        </pc:spChg>
        <pc:spChg chg="mod">
          <ac:chgData name="Perez, Pablo (Nokia - ES/Madrid)" userId="097186de-2524-4fee-bc83-c830f7b8a490" providerId="ADAL" clId="{CD456A53-11E3-224B-94CD-47DF9265CC09}" dt="2019-10-16T06:20:45.726" v="8569" actId="20577"/>
          <ac:spMkLst>
            <pc:docMk/>
            <pc:sldMk cId="3930963092" sldId="285"/>
            <ac:spMk id="10" creationId="{1CDCA55D-4E43-7544-B460-485A5E5BC2C6}"/>
          </ac:spMkLst>
        </pc:spChg>
      </pc:sldChg>
      <pc:sldChg chg="modSp add">
        <pc:chgData name="Perez, Pablo (Nokia - ES/Madrid)" userId="097186de-2524-4fee-bc83-c830f7b8a490" providerId="ADAL" clId="{CD456A53-11E3-224B-94CD-47DF9265CC09}" dt="2019-10-16T06:29:20.165" v="9308" actId="20577"/>
        <pc:sldMkLst>
          <pc:docMk/>
          <pc:sldMk cId="1177418001" sldId="286"/>
        </pc:sldMkLst>
        <pc:spChg chg="mod">
          <ac:chgData name="Perez, Pablo (Nokia - ES/Madrid)" userId="097186de-2524-4fee-bc83-c830f7b8a490" providerId="ADAL" clId="{CD456A53-11E3-224B-94CD-47DF9265CC09}" dt="2019-10-16T06:29:20.165" v="9308" actId="20577"/>
          <ac:spMkLst>
            <pc:docMk/>
            <pc:sldMk cId="1177418001" sldId="286"/>
            <ac:spMk id="7" creationId="{C9B78377-3312-B046-BF94-9EE069F61E18}"/>
          </ac:spMkLst>
        </pc:spChg>
        <pc:spChg chg="mod">
          <ac:chgData name="Perez, Pablo (Nokia - ES/Madrid)" userId="097186de-2524-4fee-bc83-c830f7b8a490" providerId="ADAL" clId="{CD456A53-11E3-224B-94CD-47DF9265CC09}" dt="2019-10-16T06:11:39.086" v="8357" actId="20577"/>
          <ac:spMkLst>
            <pc:docMk/>
            <pc:sldMk cId="1177418001" sldId="286"/>
            <ac:spMk id="9" creationId="{7541B8AD-44C8-7B48-8F91-076D9A79C65F}"/>
          </ac:spMkLst>
        </pc:spChg>
        <pc:spChg chg="mod">
          <ac:chgData name="Perez, Pablo (Nokia - ES/Madrid)" userId="097186de-2524-4fee-bc83-c830f7b8a490" providerId="ADAL" clId="{CD456A53-11E3-224B-94CD-47DF9265CC09}" dt="2019-10-16T06:12:25.429" v="8468" actId="15"/>
          <ac:spMkLst>
            <pc:docMk/>
            <pc:sldMk cId="1177418001" sldId="286"/>
            <ac:spMk id="10" creationId="{1CDCA55D-4E43-7544-B460-485A5E5BC2C6}"/>
          </ac:spMkLst>
        </pc:spChg>
      </pc:sldChg>
      <pc:sldChg chg="add del">
        <pc:chgData name="Perez, Pablo (Nokia - ES/Madrid)" userId="097186de-2524-4fee-bc83-c830f7b8a490" providerId="ADAL" clId="{CD456A53-11E3-224B-94CD-47DF9265CC09}" dt="2019-10-16T06:09:40.278" v="8231"/>
        <pc:sldMkLst>
          <pc:docMk/>
          <pc:sldMk cId="1488418646" sldId="286"/>
        </pc:sldMkLst>
      </pc:sldChg>
      <pc:sldChg chg="modSp add">
        <pc:chgData name="Perez, Pablo (Nokia - ES/Madrid)" userId="097186de-2524-4fee-bc83-c830f7b8a490" providerId="ADAL" clId="{CD456A53-11E3-224B-94CD-47DF9265CC09}" dt="2019-10-16T06:29:27.659" v="9310" actId="20577"/>
        <pc:sldMkLst>
          <pc:docMk/>
          <pc:sldMk cId="3747099000" sldId="287"/>
        </pc:sldMkLst>
        <pc:spChg chg="mod">
          <ac:chgData name="Perez, Pablo (Nokia - ES/Madrid)" userId="097186de-2524-4fee-bc83-c830f7b8a490" providerId="ADAL" clId="{CD456A53-11E3-224B-94CD-47DF9265CC09}" dt="2019-10-16T06:21:26.063" v="8574" actId="20577"/>
          <ac:spMkLst>
            <pc:docMk/>
            <pc:sldMk cId="3747099000" sldId="287"/>
            <ac:spMk id="2" creationId="{313A2428-31AC-434C-B7D1-3F29A9BBAB94}"/>
          </ac:spMkLst>
        </pc:spChg>
        <pc:spChg chg="mod">
          <ac:chgData name="Perez, Pablo (Nokia - ES/Madrid)" userId="097186de-2524-4fee-bc83-c830f7b8a490" providerId="ADAL" clId="{CD456A53-11E3-224B-94CD-47DF9265CC09}" dt="2019-10-16T06:29:27.659" v="9310" actId="20577"/>
          <ac:spMkLst>
            <pc:docMk/>
            <pc:sldMk cId="3747099000" sldId="287"/>
            <ac:spMk id="3" creationId="{6B05AA42-A174-4645-9F15-794A2876A393}"/>
          </ac:spMkLst>
        </pc:spChg>
        <pc:spChg chg="mod">
          <ac:chgData name="Perez, Pablo (Nokia - ES/Madrid)" userId="097186de-2524-4fee-bc83-c830f7b8a490" providerId="ADAL" clId="{CD456A53-11E3-224B-94CD-47DF9265CC09}" dt="2019-10-16T06:23:07.180" v="8732" actId="20577"/>
          <ac:spMkLst>
            <pc:docMk/>
            <pc:sldMk cId="3747099000" sldId="287"/>
            <ac:spMk id="4" creationId="{CA558B8C-762F-6E4D-846B-31DFD1051D89}"/>
          </ac:spMkLst>
        </pc:spChg>
      </pc:sldChg>
      <pc:sldChg chg="addSp delSp modSp add">
        <pc:chgData name="Perez, Pablo (Nokia - ES/Madrid)" userId="097186de-2524-4fee-bc83-c830f7b8a490" providerId="ADAL" clId="{CD456A53-11E3-224B-94CD-47DF9265CC09}" dt="2019-10-16T06:30:51.044" v="9335" actId="20577"/>
        <pc:sldMkLst>
          <pc:docMk/>
          <pc:sldMk cId="273728592" sldId="288"/>
        </pc:sldMkLst>
        <pc:spChg chg="mod">
          <ac:chgData name="Perez, Pablo (Nokia - ES/Madrid)" userId="097186de-2524-4fee-bc83-c830f7b8a490" providerId="ADAL" clId="{CD456A53-11E3-224B-94CD-47DF9265CC09}" dt="2019-10-16T06:23:42.536" v="8756" actId="20577"/>
          <ac:spMkLst>
            <pc:docMk/>
            <pc:sldMk cId="273728592" sldId="288"/>
            <ac:spMk id="2" creationId="{3178B0EF-1B51-AC4C-BB23-42F156E2A0DC}"/>
          </ac:spMkLst>
        </pc:spChg>
        <pc:spChg chg="mod">
          <ac:chgData name="Perez, Pablo (Nokia - ES/Madrid)" userId="097186de-2524-4fee-bc83-c830f7b8a490" providerId="ADAL" clId="{CD456A53-11E3-224B-94CD-47DF9265CC09}" dt="2019-10-16T06:29:33.496" v="9313" actId="20577"/>
          <ac:spMkLst>
            <pc:docMk/>
            <pc:sldMk cId="273728592" sldId="288"/>
            <ac:spMk id="3" creationId="{7139671B-4BF9-8B44-923F-4E8EC1A5B81B}"/>
          </ac:spMkLst>
        </pc:spChg>
        <pc:spChg chg="add del">
          <ac:chgData name="Perez, Pablo (Nokia - ES/Madrid)" userId="097186de-2524-4fee-bc83-c830f7b8a490" providerId="ADAL" clId="{CD456A53-11E3-224B-94CD-47DF9265CC09}" dt="2019-10-16T06:24:43.610" v="8761" actId="478"/>
          <ac:spMkLst>
            <pc:docMk/>
            <pc:sldMk cId="273728592" sldId="288"/>
            <ac:spMk id="4" creationId="{604D9A61-570F-3946-B735-CF8E8814AD06}"/>
          </ac:spMkLst>
        </pc:spChg>
        <pc:spChg chg="add del mod">
          <ac:chgData name="Perez, Pablo (Nokia - ES/Madrid)" userId="097186de-2524-4fee-bc83-c830f7b8a490" providerId="ADAL" clId="{CD456A53-11E3-224B-94CD-47DF9265CC09}" dt="2019-10-16T06:24:31.381" v="8760"/>
          <ac:spMkLst>
            <pc:docMk/>
            <pc:sldMk cId="273728592" sldId="288"/>
            <ac:spMk id="8" creationId="{C7836E83-7775-9549-BBE8-2C448659CD98}"/>
          </ac:spMkLst>
        </pc:spChg>
        <pc:spChg chg="add mod">
          <ac:chgData name="Perez, Pablo (Nokia - ES/Madrid)" userId="097186de-2524-4fee-bc83-c830f7b8a490" providerId="ADAL" clId="{CD456A53-11E3-224B-94CD-47DF9265CC09}" dt="2019-10-16T06:30:51.044" v="9335" actId="20577"/>
          <ac:spMkLst>
            <pc:docMk/>
            <pc:sldMk cId="273728592" sldId="288"/>
            <ac:spMk id="9" creationId="{A9223511-5BBD-1F4D-9656-EF98EA357FDC}"/>
          </ac:spMkLst>
        </pc:spChg>
        <pc:graphicFrameChg chg="del">
          <ac:chgData name="Perez, Pablo (Nokia - ES/Madrid)" userId="097186de-2524-4fee-bc83-c830f7b8a490" providerId="ADAL" clId="{CD456A53-11E3-224B-94CD-47DF9265CC09}" dt="2019-10-16T06:24:27.324" v="8759" actId="478"/>
          <ac:graphicFrameMkLst>
            <pc:docMk/>
            <pc:sldMk cId="273728592" sldId="288"/>
            <ac:graphicFrameMk id="7" creationId="{514CDB1D-E379-4447-A509-6C79A3D4B4B9}"/>
          </ac:graphicFrameMkLst>
        </pc:graphicFrameChg>
      </pc:sldChg>
      <pc:sldChg chg="add del">
        <pc:chgData name="Perez, Pablo (Nokia - ES/Madrid)" userId="097186de-2524-4fee-bc83-c830f7b8a490" providerId="ADAL" clId="{CD456A53-11E3-224B-94CD-47DF9265CC09}" dt="2019-10-16T06:31:11.749" v="9336" actId="2696"/>
        <pc:sldMkLst>
          <pc:docMk/>
          <pc:sldMk cId="3638159774" sldId="289"/>
        </pc:sldMkLst>
      </pc:sldChg>
      <pc:sldChg chg="addSp delSp modSp add">
        <pc:chgData name="Perez, Pablo (Nokia - ES/Madrid)" userId="097186de-2524-4fee-bc83-c830f7b8a490" providerId="ADAL" clId="{CD456A53-11E3-224B-94CD-47DF9265CC09}" dt="2019-10-16T06:29:24.342" v="9309" actId="20577"/>
        <pc:sldMkLst>
          <pc:docMk/>
          <pc:sldMk cId="706207997" sldId="290"/>
        </pc:sldMkLst>
        <pc:spChg chg="del">
          <ac:chgData name="Perez, Pablo (Nokia - ES/Madrid)" userId="097186de-2524-4fee-bc83-c830f7b8a490" providerId="ADAL" clId="{CD456A53-11E3-224B-94CD-47DF9265CC09}" dt="2019-10-16T06:27:48.902" v="9154"/>
          <ac:spMkLst>
            <pc:docMk/>
            <pc:sldMk cId="706207997" sldId="290"/>
            <ac:spMk id="2" creationId="{F8D5B617-567B-AC4F-A051-6723217AE3DE}"/>
          </ac:spMkLst>
        </pc:spChg>
        <pc:spChg chg="mod">
          <ac:chgData name="Perez, Pablo (Nokia - ES/Madrid)" userId="097186de-2524-4fee-bc83-c830f7b8a490" providerId="ADAL" clId="{CD456A53-11E3-224B-94CD-47DF9265CC09}" dt="2019-10-16T06:28:10.352" v="9232" actId="20577"/>
          <ac:spMkLst>
            <pc:docMk/>
            <pc:sldMk cId="706207997" sldId="290"/>
            <ac:spMk id="3" creationId="{29178224-2456-0445-8562-C4D23E4FF547}"/>
          </ac:spMkLst>
        </pc:spChg>
        <pc:spChg chg="del">
          <ac:chgData name="Perez, Pablo (Nokia - ES/Madrid)" userId="097186de-2524-4fee-bc83-c830f7b8a490" providerId="ADAL" clId="{CD456A53-11E3-224B-94CD-47DF9265CC09}" dt="2019-10-16T06:27:48.902" v="9154"/>
          <ac:spMkLst>
            <pc:docMk/>
            <pc:sldMk cId="706207997" sldId="290"/>
            <ac:spMk id="4" creationId="{153FFBBA-2466-5D4A-9DAA-D02B03A582C4}"/>
          </ac:spMkLst>
        </pc:spChg>
        <pc:spChg chg="del">
          <ac:chgData name="Perez, Pablo (Nokia - ES/Madrid)" userId="097186de-2524-4fee-bc83-c830f7b8a490" providerId="ADAL" clId="{CD456A53-11E3-224B-94CD-47DF9265CC09}" dt="2019-10-16T06:27:48.902" v="9154"/>
          <ac:spMkLst>
            <pc:docMk/>
            <pc:sldMk cId="706207997" sldId="290"/>
            <ac:spMk id="5" creationId="{8FEC7232-1847-8848-80D3-04219782AE26}"/>
          </ac:spMkLst>
        </pc:spChg>
        <pc:spChg chg="add mod">
          <ac:chgData name="Perez, Pablo (Nokia - ES/Madrid)" userId="097186de-2524-4fee-bc83-c830f7b8a490" providerId="ADAL" clId="{CD456A53-11E3-224B-94CD-47DF9265CC09}" dt="2019-10-16T06:29:24.342" v="9309" actId="20577"/>
          <ac:spMkLst>
            <pc:docMk/>
            <pc:sldMk cId="706207997" sldId="290"/>
            <ac:spMk id="7" creationId="{92AC8681-4015-DE41-9D9E-606BCAAD334F}"/>
          </ac:spMkLst>
        </pc:spChg>
        <pc:spChg chg="add mod">
          <ac:chgData name="Perez, Pablo (Nokia - ES/Madrid)" userId="097186de-2524-4fee-bc83-c830f7b8a490" providerId="ADAL" clId="{CD456A53-11E3-224B-94CD-47DF9265CC09}" dt="2019-10-16T06:29:01.562" v="9306" actId="20577"/>
          <ac:spMkLst>
            <pc:docMk/>
            <pc:sldMk cId="706207997" sldId="290"/>
            <ac:spMk id="8" creationId="{11BD9A22-847D-1241-912A-4FFAF69B25BD}"/>
          </ac:spMkLst>
        </pc:spChg>
      </pc:sldChg>
      <pc:sldChg chg="addSp delSp modSp add">
        <pc:chgData name="Perez, Pablo (Nokia - ES/Madrid)" userId="097186de-2524-4fee-bc83-c830f7b8a490" providerId="ADAL" clId="{CD456A53-11E3-224B-94CD-47DF9265CC09}" dt="2019-10-16T08:41:21.758" v="10292" actId="20577"/>
        <pc:sldMkLst>
          <pc:docMk/>
          <pc:sldMk cId="918367895" sldId="291"/>
        </pc:sldMkLst>
        <pc:spChg chg="add del mod">
          <ac:chgData name="Perez, Pablo (Nokia - ES/Madrid)" userId="097186de-2524-4fee-bc83-c830f7b8a490" providerId="ADAL" clId="{CD456A53-11E3-224B-94CD-47DF9265CC09}" dt="2019-10-16T08:40:36.303" v="10278" actId="1076"/>
          <ac:spMkLst>
            <pc:docMk/>
            <pc:sldMk cId="918367895" sldId="291"/>
            <ac:spMk id="2" creationId="{BD981BC7-2A33-5E46-B605-EDD37D0710F5}"/>
          </ac:spMkLst>
        </pc:spChg>
        <pc:spChg chg="mod">
          <ac:chgData name="Perez, Pablo (Nokia - ES/Madrid)" userId="097186de-2524-4fee-bc83-c830f7b8a490" providerId="ADAL" clId="{CD456A53-11E3-224B-94CD-47DF9265CC09}" dt="2019-10-16T06:34:48.805" v="9365" actId="20577"/>
          <ac:spMkLst>
            <pc:docMk/>
            <pc:sldMk cId="918367895" sldId="291"/>
            <ac:spMk id="6" creationId="{0788C825-C7A6-8B4F-A06C-04E237F02C70}"/>
          </ac:spMkLst>
        </pc:spChg>
        <pc:spChg chg="mod">
          <ac:chgData name="Perez, Pablo (Nokia - ES/Madrid)" userId="097186de-2524-4fee-bc83-c830f7b8a490" providerId="ADAL" clId="{CD456A53-11E3-224B-94CD-47DF9265CC09}" dt="2019-10-16T06:34:44.050" v="9353" actId="20577"/>
          <ac:spMkLst>
            <pc:docMk/>
            <pc:sldMk cId="918367895" sldId="291"/>
            <ac:spMk id="7" creationId="{C9B78377-3312-B046-BF94-9EE069F61E18}"/>
          </ac:spMkLst>
        </pc:spChg>
        <pc:spChg chg="mod">
          <ac:chgData name="Perez, Pablo (Nokia - ES/Madrid)" userId="097186de-2524-4fee-bc83-c830f7b8a490" providerId="ADAL" clId="{CD456A53-11E3-224B-94CD-47DF9265CC09}" dt="2019-10-16T08:41:21.758" v="10292" actId="20577"/>
          <ac:spMkLst>
            <pc:docMk/>
            <pc:sldMk cId="918367895" sldId="291"/>
            <ac:spMk id="9" creationId="{7541B8AD-44C8-7B48-8F91-076D9A79C65F}"/>
          </ac:spMkLst>
        </pc:spChg>
        <pc:spChg chg="mod">
          <ac:chgData name="Perez, Pablo (Nokia - ES/Madrid)" userId="097186de-2524-4fee-bc83-c830f7b8a490" providerId="ADAL" clId="{CD456A53-11E3-224B-94CD-47DF9265CC09}" dt="2019-10-16T08:38:39.371" v="10276" actId="20577"/>
          <ac:spMkLst>
            <pc:docMk/>
            <pc:sldMk cId="918367895" sldId="291"/>
            <ac:spMk id="10" creationId="{1CDCA55D-4E43-7544-B460-485A5E5BC2C6}"/>
          </ac:spMkLst>
        </pc:spChg>
      </pc:sldChg>
      <pc:sldMasterChg chg="delSldLayout">
        <pc:chgData name="Perez, Pablo (Nokia - ES/Madrid)" userId="097186de-2524-4fee-bc83-c830f7b8a490" providerId="ADAL" clId="{CD456A53-11E3-224B-94CD-47DF9265CC09}" dt="2019-10-16T06:31:11.752" v="9337" actId="2696"/>
        <pc:sldMasterMkLst>
          <pc:docMk/>
          <pc:sldMasterMk cId="519627140" sldId="2147483660"/>
        </pc:sldMasterMkLst>
        <pc:sldLayoutChg chg="del">
          <pc:chgData name="Perez, Pablo (Nokia - ES/Madrid)" userId="097186de-2524-4fee-bc83-c830f7b8a490" providerId="ADAL" clId="{CD456A53-11E3-224B-94CD-47DF9265CC09}" dt="2019-10-16T06:31:11.752" v="9337" actId="2696"/>
          <pc:sldLayoutMkLst>
            <pc:docMk/>
            <pc:sldMasterMk cId="519627140" sldId="2147483660"/>
            <pc:sldLayoutMk cId="2615349219" sldId="214748368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89465-CE0D-4B39-B8B5-5B40FD41020B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67820-9C07-4A23-A314-1D46E1045A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590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06B7A-D931-4D98-BBAC-7D170C3BA55E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E8580-4ED0-43D7-A417-589F9795360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2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 White - INTERN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367200" y="900000"/>
            <a:ext cx="8359200" cy="19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600" baseline="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Main headline in sentence case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59B16C6-947F-8D4C-98FF-AAEF3F03A1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200" y="228008"/>
            <a:ext cx="1045999" cy="37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5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43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96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 Blue - EXTERNAL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367200" y="900000"/>
            <a:ext cx="8359200" cy="19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6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Main headline in sentence case here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-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0" y="36813"/>
            <a:ext cx="2512107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619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 Blue - one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/>
              <a:t>Click to edit secondary headline</a:t>
            </a:r>
          </a:p>
        </p:txBody>
      </p:sp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-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36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437EC-F115-4249-B52A-31DA2D694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57ECC-8CB8-6445-87ED-EEB44AAA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76695E-FDE7-124C-BDD8-750F4F04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920A-9157-544C-B34A-0AF4E2972429}" type="datetime1">
              <a:rPr lang="es-ES" smtClean="0"/>
              <a:t>16/10/19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ED05F-278E-2D40-AF2F-3FAAF200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VQEG-IMG use cases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56ADA5-8399-F843-A61A-7883DDAD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E1CD-DE13-214B-8388-09E5DAD133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 Nokia Blue EXTERNAL Maste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72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-1 Nokia White INTERNAL Maste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581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634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153800" indent="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None/>
              <a:defRPr sz="800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384200" indent="0">
              <a:spcBef>
                <a:spcPts val="0"/>
              </a:spcBef>
              <a:spcAft>
                <a:spcPts val="600"/>
              </a:spcAft>
              <a:buNone/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614600" indent="0">
              <a:spcBef>
                <a:spcPts val="0"/>
              </a:spcBef>
              <a:spcAft>
                <a:spcPts val="600"/>
              </a:spcAft>
              <a:buNone/>
              <a:defRPr sz="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-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6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2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417600" y="1076400"/>
            <a:ext cx="8308800" cy="356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2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0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75856" y="1080000"/>
            <a:ext cx="25920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34400" y="1080000"/>
            <a:ext cx="25920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417312" y="1080000"/>
            <a:ext cx="2592000" cy="356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6132423" y="1080000"/>
            <a:ext cx="2592000" cy="356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3273879" y="1080000"/>
            <a:ext cx="2592000" cy="356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2"/>
                </a:solidFill>
                <a:latin typeface="+mn-lt"/>
              </a:defRPr>
            </a:lvl1pPr>
            <a:lvl2pPr marL="23040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tx2"/>
                </a:solidFill>
                <a:latin typeface="+mn-lt"/>
              </a:defRPr>
            </a:lvl2pPr>
            <a:lvl3pPr marL="462600" indent="0">
              <a:spcBef>
                <a:spcPts val="0"/>
              </a:spcBef>
              <a:spcAft>
                <a:spcPts val="600"/>
              </a:spcAft>
              <a:buNone/>
              <a:defRPr sz="1200">
                <a:solidFill>
                  <a:schemeClr val="tx2"/>
                </a:solidFill>
                <a:latin typeface="+mn-lt"/>
              </a:defRPr>
            </a:lvl3pPr>
            <a:lvl4pPr marL="693000" indent="0">
              <a:spcBef>
                <a:spcPts val="0"/>
              </a:spcBef>
              <a:spcAft>
                <a:spcPts val="600"/>
              </a:spcAft>
              <a:buNone/>
              <a:defRPr sz="1000">
                <a:solidFill>
                  <a:schemeClr val="tx2"/>
                </a:solidFill>
                <a:latin typeface="+mn-lt"/>
              </a:defRPr>
            </a:lvl4pPr>
            <a:lvl5pPr marL="9234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8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Click</a:t>
            </a:r>
            <a:r>
              <a:rPr lang="en-US" dirty="0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‹Nº›</a:t>
            </a:fld>
            <a:endParaRPr lang="en-US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23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7952C1D-72F1-2A4F-AD06-D9EA724B722E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870675" y="4725280"/>
            <a:ext cx="769549" cy="27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26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80" r:id="rId3"/>
    <p:sldLayoutId id="2147483681" r:id="rId4"/>
    <p:sldLayoutId id="2147483654" r:id="rId5"/>
    <p:sldLayoutId id="2147483678" r:id="rId6"/>
    <p:sldLayoutId id="2147483673" r:id="rId7"/>
    <p:sldLayoutId id="2147483679" r:id="rId8"/>
    <p:sldLayoutId id="2147483674" r:id="rId9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00" noProof="0" smtClean="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‹Nº›</a:t>
            </a:fld>
            <a:endParaRPr lang="en-US" noProof="0" dirty="0">
              <a:solidFill>
                <a:schemeClr val="tx2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2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3" r:id="rId2"/>
    <p:sldLayoutId id="2147483684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2019 Nokia</a:t>
            </a: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‹Nº›</a:t>
            </a:fld>
            <a:endParaRPr lang="en-GB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2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2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180" y="2031750"/>
            <a:ext cx="25656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5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755776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t>© 2017 Nokia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419102" y="4816800"/>
            <a:ext cx="252000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rPr>
              <a:pPr>
                <a:defRPr/>
              </a:pPr>
              <a:t>‹Nº›</a:t>
            </a:fld>
            <a:endParaRPr lang="en-GB" dirty="0">
              <a:solidFill>
                <a:schemeClr val="bg1"/>
              </a:solidFill>
              <a:latin typeface="Nokia Pure Text Light" panose="020B0304040602060303" pitchFamily="34" charset="0"/>
              <a:ea typeface="Nokia Pure Text Light" panose="020B0304040602060303" pitchFamily="34" charset="0"/>
              <a:cs typeface="Nokia Pure Text Light" panose="020B0304040602060303" pitchFamily="34" charset="0"/>
            </a:endParaRPr>
          </a:p>
        </p:txBody>
      </p:sp>
      <p:sp>
        <p:nvSpPr>
          <p:cNvPr id="1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04000" y="4816800"/>
            <a:ext cx="45360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0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lhck.shinyapps.io/number-of-subjects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mg@vqeg.org" TargetMode="Externa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FgnRXjiU4td_KwkeKwGvy652nCDBvrAvkSug6HZivZ4/edit" TargetMode="Externa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8L_Q7vyzEssoAzbRsTKBTtMrwfjISMf0HUGofPqOOJI/edit?usp=sharing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Placeholder 48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IMG Work plan:</a:t>
            </a:r>
          </a:p>
          <a:p>
            <a:r>
              <a:rPr lang="en-US" dirty="0"/>
              <a:t>Phase 1: Short Sequences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VQEG Plenary Meeting </a:t>
            </a:r>
          </a:p>
          <a:p>
            <a:pPr marL="0" indent="0">
              <a:buNone/>
            </a:pPr>
            <a:r>
              <a:rPr lang="en-US" dirty="0">
                <a:latin typeface="+mn-lt"/>
              </a:rPr>
              <a:t>Shenzhen, 14-18 October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>
                <a:cs typeface="Arial" panose="020B0604020202020204" pitchFamily="34" charset="0"/>
              </a:rPr>
              <a:t>-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414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91E59039-A67C-D248-9A8E-16BA19E9C6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SI, TI, saliency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C99ACC-24E5-B64C-A467-062756243E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Source analysis</a:t>
            </a:r>
          </a:p>
        </p:txBody>
      </p:sp>
      <p:graphicFrame>
        <p:nvGraphicFramePr>
          <p:cNvPr id="7" name="Marcador de tabla 6">
            <a:extLst>
              <a:ext uri="{FF2B5EF4-FFF2-40B4-BE49-F238E27FC236}">
                <a16:creationId xmlns:a16="http://schemas.microsoft.com/office/drawing/2014/main" id="{0EA0C9D3-ECE2-634A-B285-71DE6B6773A4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925451015"/>
              </p:ext>
            </p:extLst>
          </p:nvPr>
        </p:nvGraphicFramePr>
        <p:xfrm>
          <a:off x="417513" y="1076325"/>
          <a:ext cx="8308976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77244">
                  <a:extLst>
                    <a:ext uri="{9D8B030D-6E8A-4147-A177-3AD203B41FA5}">
                      <a16:colId xmlns:a16="http://schemas.microsoft.com/office/drawing/2014/main" val="1379201635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val="1092100849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val="1581518487"/>
                    </a:ext>
                  </a:extLst>
                </a:gridCol>
                <a:gridCol w="2077244">
                  <a:extLst>
                    <a:ext uri="{9D8B030D-6E8A-4147-A177-3AD203B41FA5}">
                      <a16:colId xmlns:a16="http://schemas.microsoft.com/office/drawing/2014/main" val="270799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249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BrazilMusic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307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Cheerleading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629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DojoZentrum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2659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Segovia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120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Flamenco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31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ThievesAtLake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74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Vaude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065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Luther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911911"/>
                  </a:ext>
                </a:extLst>
              </a:tr>
            </a:tbl>
          </a:graphicData>
        </a:graphic>
      </p:graphicFrame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FE737C-B58B-4D49-97F2-D587D9248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74DFA8B-08D7-064F-A7C9-D1DCF3FF84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PSNR, VMAF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66A5A5-BD1B-CF44-91F7-2E7593620C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HRC analysis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7949B9-AAD9-6F47-82D2-CE83C25E8C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13CD8-8FE7-484C-8B0C-52AE17236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8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A528513-F706-DD41-8FB0-AA9E31843E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Measuring methodology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4605674-0BFE-1542-87C3-2E9C8587CD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session structure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FD559F3-3B8B-964F-902E-D6BC0255B9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subject tests </a:t>
            </a:r>
            <a:r>
              <a:rPr lang="en-US" i="1" dirty="0"/>
              <a:t>the same PVSs </a:t>
            </a:r>
            <a:r>
              <a:rPr lang="en-US" dirty="0"/>
              <a:t>under two different conditions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Use within-subject statistics for better statistical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condition is tested in one </a:t>
            </a:r>
            <a:r>
              <a:rPr lang="en-US" i="1" dirty="0"/>
              <a:t>active period</a:t>
            </a:r>
            <a:endParaRPr lang="en-US" dirty="0"/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After each 15-20 min of active session, we should have a rest period of 5 min.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Just before and after each active period, score simulator sickness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3398D2EB-A456-994B-A293-E7E90466E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77" y="280800"/>
            <a:ext cx="1106223" cy="395080"/>
          </a:xfrm>
          <a:prstGeom prst="rect">
            <a:avLst/>
          </a:prstGeom>
        </p:spPr>
      </p:pic>
      <p:grpSp>
        <p:nvGrpSpPr>
          <p:cNvPr id="32" name="Grupo 31">
            <a:extLst>
              <a:ext uri="{FF2B5EF4-FFF2-40B4-BE49-F238E27FC236}">
                <a16:creationId xmlns:a16="http://schemas.microsoft.com/office/drawing/2014/main" id="{C6762D1F-1574-FF47-B4CF-7FFD5216E544}"/>
              </a:ext>
            </a:extLst>
          </p:cNvPr>
          <p:cNvGrpSpPr/>
          <p:nvPr/>
        </p:nvGrpSpPr>
        <p:grpSpPr>
          <a:xfrm>
            <a:off x="348529" y="2763338"/>
            <a:ext cx="7824759" cy="1491750"/>
            <a:chOff x="315767" y="2571750"/>
            <a:chExt cx="7824759" cy="1491750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C20C85B8-D08F-DA4C-BCB6-7F4F524D53D7}"/>
                </a:ext>
              </a:extLst>
            </p:cNvPr>
            <p:cNvSpPr/>
            <p:nvPr/>
          </p:nvSpPr>
          <p:spPr>
            <a:xfrm>
              <a:off x="870899" y="2754022"/>
              <a:ext cx="966583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Intro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32E738C5-0400-0A46-9029-AB9C8DE6DA36}"/>
                </a:ext>
              </a:extLst>
            </p:cNvPr>
            <p:cNvSpPr/>
            <p:nvPr/>
          </p:nvSpPr>
          <p:spPr>
            <a:xfrm>
              <a:off x="1837482" y="2754022"/>
              <a:ext cx="2021748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Test Condition A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869516D-C3C0-E640-98F1-15A16D0D9891}"/>
                </a:ext>
              </a:extLst>
            </p:cNvPr>
            <p:cNvSpPr/>
            <p:nvPr/>
          </p:nvSpPr>
          <p:spPr>
            <a:xfrm>
              <a:off x="3859230" y="2751750"/>
              <a:ext cx="966583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Rest (5 min)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B268EBF-07C9-D44B-8AA3-76BF3DF6808F}"/>
                </a:ext>
              </a:extLst>
            </p:cNvPr>
            <p:cNvSpPr/>
            <p:nvPr/>
          </p:nvSpPr>
          <p:spPr>
            <a:xfrm>
              <a:off x="4825813" y="2751750"/>
              <a:ext cx="2021748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Test Condition B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AC58223-4270-2A43-B600-397A6CD139AC}"/>
                </a:ext>
              </a:extLst>
            </p:cNvPr>
            <p:cNvSpPr/>
            <p:nvPr/>
          </p:nvSpPr>
          <p:spPr>
            <a:xfrm>
              <a:off x="6847560" y="2751750"/>
              <a:ext cx="966583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Wrap-up</a:t>
              </a:r>
            </a:p>
          </p:txBody>
        </p:sp>
        <p:sp>
          <p:nvSpPr>
            <p:cNvPr id="16" name="Flecha abajo 15">
              <a:extLst>
                <a:ext uri="{FF2B5EF4-FFF2-40B4-BE49-F238E27FC236}">
                  <a16:creationId xmlns:a16="http://schemas.microsoft.com/office/drawing/2014/main" id="{71E798E7-19FF-D44C-BD13-2C9E164DA2C2}"/>
                </a:ext>
              </a:extLst>
            </p:cNvPr>
            <p:cNvSpPr/>
            <p:nvPr/>
          </p:nvSpPr>
          <p:spPr>
            <a:xfrm>
              <a:off x="1682783" y="2590795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17" name="Flecha abajo 16">
              <a:extLst>
                <a:ext uri="{FF2B5EF4-FFF2-40B4-BE49-F238E27FC236}">
                  <a16:creationId xmlns:a16="http://schemas.microsoft.com/office/drawing/2014/main" id="{654EFBF2-9DFD-A548-A3FD-3F0D997D2E42}"/>
                </a:ext>
              </a:extLst>
            </p:cNvPr>
            <p:cNvSpPr/>
            <p:nvPr/>
          </p:nvSpPr>
          <p:spPr>
            <a:xfrm>
              <a:off x="3859230" y="2580705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19" name="Flecha abajo 18">
              <a:extLst>
                <a:ext uri="{FF2B5EF4-FFF2-40B4-BE49-F238E27FC236}">
                  <a16:creationId xmlns:a16="http://schemas.microsoft.com/office/drawing/2014/main" id="{DC9BB0D8-D63C-8748-B3FD-D4A325CC046C}"/>
                </a:ext>
              </a:extLst>
            </p:cNvPr>
            <p:cNvSpPr/>
            <p:nvPr/>
          </p:nvSpPr>
          <p:spPr>
            <a:xfrm>
              <a:off x="4662411" y="2571750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0" name="Flecha abajo 19">
              <a:extLst>
                <a:ext uri="{FF2B5EF4-FFF2-40B4-BE49-F238E27FC236}">
                  <a16:creationId xmlns:a16="http://schemas.microsoft.com/office/drawing/2014/main" id="{A8DA7524-FB67-A247-AD39-B4DCACDFB99D}"/>
                </a:ext>
              </a:extLst>
            </p:cNvPr>
            <p:cNvSpPr/>
            <p:nvPr/>
          </p:nvSpPr>
          <p:spPr>
            <a:xfrm>
              <a:off x="6847559" y="2580705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3" name="Flecha abajo 22">
              <a:extLst>
                <a:ext uri="{FF2B5EF4-FFF2-40B4-BE49-F238E27FC236}">
                  <a16:creationId xmlns:a16="http://schemas.microsoft.com/office/drawing/2014/main" id="{C89ED6BB-783E-2F45-83FE-2ED74BA5DD78}"/>
                </a:ext>
              </a:extLst>
            </p:cNvPr>
            <p:cNvSpPr/>
            <p:nvPr/>
          </p:nvSpPr>
          <p:spPr>
            <a:xfrm>
              <a:off x="1250697" y="2590795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ED03F853-5AB7-1140-BB2B-7A7CAE4FF720}"/>
                </a:ext>
              </a:extLst>
            </p:cNvPr>
            <p:cNvSpPr/>
            <p:nvPr/>
          </p:nvSpPr>
          <p:spPr>
            <a:xfrm>
              <a:off x="315767" y="3753900"/>
              <a:ext cx="2240249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Instructions in written form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50EDB0BC-CC3B-C944-AF18-802970FDD1E4}"/>
                </a:ext>
              </a:extLst>
            </p:cNvPr>
            <p:cNvSpPr/>
            <p:nvPr/>
          </p:nvSpPr>
          <p:spPr>
            <a:xfrm>
              <a:off x="2556017" y="3753900"/>
              <a:ext cx="1950720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Visual acuity &amp; color tests</a:t>
              </a: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7EE900B9-EB7A-4E4C-B905-B4FFEE88AB11}"/>
                </a:ext>
              </a:extLst>
            </p:cNvPr>
            <p:cNvSpPr/>
            <p:nvPr/>
          </p:nvSpPr>
          <p:spPr>
            <a:xfrm>
              <a:off x="4689615" y="3753900"/>
              <a:ext cx="1838869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Training session</a:t>
              </a: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49604DE2-49EF-1B43-8561-A40355C3DC7B}"/>
                </a:ext>
              </a:extLst>
            </p:cNvPr>
            <p:cNvSpPr/>
            <p:nvPr/>
          </p:nvSpPr>
          <p:spPr>
            <a:xfrm>
              <a:off x="6528484" y="3753900"/>
              <a:ext cx="1426847" cy="3096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Nokia Pure Text Light" panose="020B0403020202020204" pitchFamily="34" charset="0"/>
                  <a:ea typeface="Nokia Pure Text Light" panose="020B0403020202020204" pitchFamily="34" charset="0"/>
                </a:rPr>
                <a:t>Doubts/Questions</a:t>
              </a:r>
            </a:p>
          </p:txBody>
        </p:sp>
        <p:sp>
          <p:nvSpPr>
            <p:cNvPr id="29" name="Flecha abajo 28">
              <a:extLst>
                <a:ext uri="{FF2B5EF4-FFF2-40B4-BE49-F238E27FC236}">
                  <a16:creationId xmlns:a16="http://schemas.microsoft.com/office/drawing/2014/main" id="{6261E6AB-E636-814D-87DC-6E95F917785D}"/>
                </a:ext>
              </a:extLst>
            </p:cNvPr>
            <p:cNvSpPr/>
            <p:nvPr/>
          </p:nvSpPr>
          <p:spPr>
            <a:xfrm>
              <a:off x="4506737" y="3577500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sp>
          <p:nvSpPr>
            <p:cNvPr id="30" name="Flecha abajo 29">
              <a:extLst>
                <a:ext uri="{FF2B5EF4-FFF2-40B4-BE49-F238E27FC236}">
                  <a16:creationId xmlns:a16="http://schemas.microsoft.com/office/drawing/2014/main" id="{21D1147C-EF00-714D-AEBC-BE02BDF8FCDA}"/>
                </a:ext>
              </a:extLst>
            </p:cNvPr>
            <p:cNvSpPr/>
            <p:nvPr/>
          </p:nvSpPr>
          <p:spPr>
            <a:xfrm>
              <a:off x="7955331" y="3591809"/>
              <a:ext cx="185195" cy="162091"/>
            </a:xfrm>
            <a:prstGeom prst="down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1200" dirty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endParaRPr>
            </a:p>
          </p:txBody>
        </p:sp>
        <p:cxnSp>
          <p:nvCxnSpPr>
            <p:cNvPr id="3" name="Conector recto 2">
              <a:extLst>
                <a:ext uri="{FF2B5EF4-FFF2-40B4-BE49-F238E27FC236}">
                  <a16:creationId xmlns:a16="http://schemas.microsoft.com/office/drawing/2014/main" id="{DEECAEE2-E782-DA41-A0DD-DB31B14CF473}"/>
                </a:ext>
              </a:extLst>
            </p:cNvPr>
            <p:cNvCxnSpPr/>
            <p:nvPr/>
          </p:nvCxnSpPr>
          <p:spPr>
            <a:xfrm flipH="1">
              <a:off x="315767" y="3061350"/>
              <a:ext cx="555132" cy="611504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CA620119-719C-9C4E-AD08-7B9D625DA9F2}"/>
                </a:ext>
              </a:extLst>
            </p:cNvPr>
            <p:cNvCxnSpPr>
              <a:cxnSpLocks/>
            </p:cNvCxnSpPr>
            <p:nvPr/>
          </p:nvCxnSpPr>
          <p:spPr>
            <a:xfrm>
              <a:off x="1775380" y="3101873"/>
              <a:ext cx="6179951" cy="652027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73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2EA44368-B847-4D4B-804B-CE786DCD91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Simulator Sickness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51A5C7A3-A6E3-2148-9BE1-206083ED0D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each SS measurement, subjects score both: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First, a single question (1-5 scale): always the same (A or B), randomly assigned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Second, SSQ [Kennedy 1993]</a:t>
            </a:r>
          </a:p>
          <a:p>
            <a:endParaRPr lang="en-US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79C024E-A897-E94D-920A-4D5EF6E88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20999"/>
              </p:ext>
            </p:extLst>
          </p:nvPr>
        </p:nvGraphicFramePr>
        <p:xfrm>
          <a:off x="417600" y="2713700"/>
          <a:ext cx="4607245" cy="20617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21615">
                  <a:extLst>
                    <a:ext uri="{9D8B030D-6E8A-4147-A177-3AD203B41FA5}">
                      <a16:colId xmlns:a16="http://schemas.microsoft.com/office/drawing/2014/main" val="329732943"/>
                    </a:ext>
                  </a:extLst>
                </a:gridCol>
                <a:gridCol w="3385630">
                  <a:extLst>
                    <a:ext uri="{9D8B030D-6E8A-4147-A177-3AD203B41FA5}">
                      <a16:colId xmlns:a16="http://schemas.microsoft.com/office/drawing/2014/main" val="198289236"/>
                    </a:ext>
                  </a:extLst>
                </a:gridCol>
              </a:tblGrid>
              <a:tr h="24836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>
                          <a:effectLst/>
                        </a:rPr>
                        <a:t>No </a:t>
                      </a:r>
                      <a:r>
                        <a:rPr lang="es-ES" sz="1200" u="none" strike="noStrike" dirty="0" err="1">
                          <a:effectLst/>
                        </a:rPr>
                        <a:t>problem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>
                          <a:effectLst/>
                        </a:rPr>
                        <a:t>No perceptible </a:t>
                      </a:r>
                      <a:r>
                        <a:rPr lang="es-ES" sz="1200" u="none" strike="noStrike" dirty="0" err="1">
                          <a:effectLst/>
                        </a:rPr>
                        <a:t>effect</a:t>
                      </a:r>
                      <a:r>
                        <a:rPr lang="es-ES" sz="1200" u="none" strike="noStrike" dirty="0">
                          <a:effectLst/>
                        </a:rPr>
                        <a:t>, natural </a:t>
                      </a:r>
                      <a:r>
                        <a:rPr lang="es-ES" sz="1200" u="none" strike="noStrike" dirty="0" err="1">
                          <a:effectLst/>
                        </a:rPr>
                        <a:t>feeling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extLst>
                  <a:ext uri="{0D108BD9-81ED-4DB2-BD59-A6C34878D82A}">
                    <a16:rowId xmlns:a16="http://schemas.microsoft.com/office/drawing/2014/main" val="2896357382"/>
                  </a:ext>
                </a:extLst>
              </a:tr>
              <a:tr h="24836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>
                          <a:effectLst/>
                        </a:rPr>
                        <a:t>Light effects</a:t>
                      </a:r>
                      <a:endParaRPr lang="es-ES" sz="2400">
                        <a:effectLst/>
                      </a:endParaRPr>
                    </a:p>
                  </a:txBody>
                  <a:tcPr marL="61322" marR="61322" marT="61322" marB="61322" anchor="ctr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Slight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discomfort</a:t>
                      </a:r>
                      <a:r>
                        <a:rPr lang="es-ES" sz="1200" u="none" strike="noStrike" dirty="0">
                          <a:effectLst/>
                        </a:rPr>
                        <a:t>, </a:t>
                      </a:r>
                      <a:r>
                        <a:rPr lang="es-ES" sz="1200" u="none" strike="noStrike" dirty="0" err="1">
                          <a:effectLst/>
                        </a:rPr>
                        <a:t>but</a:t>
                      </a:r>
                      <a:r>
                        <a:rPr lang="es-ES" sz="1200" u="none" strike="noStrike" dirty="0">
                          <a:effectLst/>
                        </a:rPr>
                        <a:t> no </a:t>
                      </a:r>
                      <a:r>
                        <a:rPr lang="es-ES" sz="1200" u="none" strike="noStrike" dirty="0" err="1">
                          <a:effectLst/>
                        </a:rPr>
                        <a:t>sickness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extLst>
                  <a:ext uri="{0D108BD9-81ED-4DB2-BD59-A6C34878D82A}">
                    <a16:rowId xmlns:a16="http://schemas.microsoft.com/office/drawing/2014/main" val="1953754459"/>
                  </a:ext>
                </a:extLst>
              </a:tr>
              <a:tr h="3889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>
                          <a:effectLst/>
                        </a:rPr>
                        <a:t>Uncomfortable</a:t>
                      </a:r>
                      <a:endParaRPr lang="es-ES" sz="2400">
                        <a:effectLst/>
                      </a:endParaRPr>
                    </a:p>
                  </a:txBody>
                  <a:tcPr marL="61322" marR="61322" marT="61322" marB="61322" anchor="ctr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Moderate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discomfort</a:t>
                      </a:r>
                      <a:r>
                        <a:rPr lang="es-ES" sz="1200" u="none" strike="noStrike" dirty="0">
                          <a:effectLst/>
                        </a:rPr>
                        <a:t>, </a:t>
                      </a:r>
                      <a:r>
                        <a:rPr lang="es-ES" sz="1200" u="none" strike="noStrike" dirty="0" err="1">
                          <a:effectLst/>
                        </a:rPr>
                        <a:t>but</a:t>
                      </a:r>
                      <a:r>
                        <a:rPr lang="es-ES" sz="1200" u="none" strike="noStrike" dirty="0">
                          <a:effectLst/>
                        </a:rPr>
                        <a:t> tolerable </a:t>
                      </a:r>
                      <a:r>
                        <a:rPr lang="es-ES" sz="1200" u="none" strike="noStrike" dirty="0" err="1">
                          <a:effectLst/>
                        </a:rPr>
                        <a:t>for</a:t>
                      </a:r>
                      <a:r>
                        <a:rPr lang="es-ES" sz="1200" u="none" strike="noStrike" dirty="0">
                          <a:effectLst/>
                        </a:rPr>
                        <a:t> a </a:t>
                      </a:r>
                      <a:r>
                        <a:rPr lang="es-ES" sz="1200" u="none" strike="noStrike" dirty="0" err="1">
                          <a:effectLst/>
                        </a:rPr>
                        <a:t>while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extLst>
                  <a:ext uri="{0D108BD9-81ED-4DB2-BD59-A6C34878D82A}">
                    <a16:rowId xmlns:a16="http://schemas.microsoft.com/office/drawing/2014/main" val="2952678053"/>
                  </a:ext>
                </a:extLst>
              </a:tr>
              <a:tr h="3889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Unpleasant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Strong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discomfort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or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sickness</a:t>
                      </a:r>
                      <a:r>
                        <a:rPr lang="es-ES" sz="1200" u="none" strike="noStrike" dirty="0">
                          <a:effectLst/>
                        </a:rPr>
                        <a:t>, </a:t>
                      </a:r>
                      <a:r>
                        <a:rPr lang="es-ES" sz="1200" u="none" strike="noStrike" dirty="0" err="1">
                          <a:effectLst/>
                        </a:rPr>
                        <a:t>but</a:t>
                      </a:r>
                      <a:r>
                        <a:rPr lang="es-ES" sz="1200" u="none" strike="noStrike" dirty="0">
                          <a:effectLst/>
                        </a:rPr>
                        <a:t> can </a:t>
                      </a:r>
                      <a:r>
                        <a:rPr lang="es-ES" sz="1200" u="none" strike="noStrike" dirty="0" err="1">
                          <a:effectLst/>
                        </a:rPr>
                        <a:t>continue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the</a:t>
                      </a:r>
                      <a:r>
                        <a:rPr lang="es-ES" sz="1200" u="none" strike="noStrike" dirty="0">
                          <a:effectLst/>
                        </a:rPr>
                        <a:t> test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extLst>
                  <a:ext uri="{0D108BD9-81ED-4DB2-BD59-A6C34878D82A}">
                    <a16:rowId xmlns:a16="http://schemas.microsoft.com/office/drawing/2014/main" val="3090159949"/>
                  </a:ext>
                </a:extLst>
              </a:tr>
              <a:tr h="57329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Unbearable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Strong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discomfort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or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sickness</a:t>
                      </a:r>
                      <a:r>
                        <a:rPr lang="es-ES" sz="1200" u="none" strike="noStrike" dirty="0">
                          <a:effectLst/>
                        </a:rPr>
                        <a:t>, and </a:t>
                      </a:r>
                      <a:r>
                        <a:rPr lang="es-ES" sz="1200" u="none" strike="noStrike" dirty="0" err="1">
                          <a:effectLst/>
                        </a:rPr>
                        <a:t>want</a:t>
                      </a:r>
                      <a:r>
                        <a:rPr lang="es-ES" sz="1200" u="none" strike="noStrike" dirty="0">
                          <a:effectLst/>
                        </a:rPr>
                        <a:t> to stop test</a:t>
                      </a:r>
                      <a:endParaRPr lang="es-ES" sz="2400" dirty="0">
                        <a:effectLst/>
                      </a:endParaRPr>
                    </a:p>
                  </a:txBody>
                  <a:tcPr marL="61322" marR="61322" marT="61322" marB="61322" anchor="ctr"/>
                </a:tc>
                <a:extLst>
                  <a:ext uri="{0D108BD9-81ED-4DB2-BD59-A6C34878D82A}">
                    <a16:rowId xmlns:a16="http://schemas.microsoft.com/office/drawing/2014/main" val="2278862950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6C77025B-DE2B-BA4A-9060-00CB878EB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00" y="2110839"/>
            <a:ext cx="401372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feeling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sickness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discomfort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kumimoji="0" lang="es-ES" altLang="es-E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ES" altLang="es-E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2855343E-C1E7-BB48-8C82-9EB5933DD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857637"/>
              </p:ext>
            </p:extLst>
          </p:nvPr>
        </p:nvGraphicFramePr>
        <p:xfrm>
          <a:off x="5503730" y="2713700"/>
          <a:ext cx="2150262" cy="19709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0262">
                  <a:extLst>
                    <a:ext uri="{9D8B030D-6E8A-4147-A177-3AD203B41FA5}">
                      <a16:colId xmlns:a16="http://schemas.microsoft.com/office/drawing/2014/main" val="198289236"/>
                    </a:ext>
                  </a:extLst>
                </a:gridCol>
              </a:tblGrid>
              <a:tr h="248367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dizzy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896357382"/>
                  </a:ext>
                </a:extLst>
              </a:tr>
              <a:tr h="248367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Dizzy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953754459"/>
                  </a:ext>
                </a:extLst>
              </a:tr>
              <a:tr h="388971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Slightly</a:t>
                      </a:r>
                      <a:r>
                        <a:rPr lang="es-E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dizzy</a:t>
                      </a:r>
                      <a:endParaRPr lang="es-E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952678053"/>
                  </a:ext>
                </a:extLst>
              </a:tr>
              <a:tr h="388971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dizzy</a:t>
                      </a: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090159949"/>
                  </a:ext>
                </a:extLst>
              </a:tr>
              <a:tr h="573295">
                <a:tc>
                  <a:txBody>
                    <a:bodyPr/>
                    <a:lstStyle/>
                    <a:p>
                      <a:pPr marL="0" algn="ctr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Absolutely</a:t>
                      </a:r>
                      <a:r>
                        <a:rPr lang="es-E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s-E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dizzy</a:t>
                      </a:r>
                      <a:endParaRPr lang="es-E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278862950"/>
                  </a:ext>
                </a:extLst>
              </a:tr>
            </a:tbl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0AC9D23A-2CB9-2A43-B3E2-70C26C177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5354" y="2110839"/>
            <a:ext cx="2228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s-E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ES" altLang="es-E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nausea?</a:t>
            </a:r>
            <a:endParaRPr kumimoji="0" lang="es-ES" altLang="es-E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1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F7423F3B-8ECF-EB47-8EDD-131A051B28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Kennedy 1993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308A709-C031-1440-B29C-3B0850D2CD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Simulator Sickness Questionnaire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153E873-7017-7149-9F79-1B87174372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Circle how much each symptom below is affecting you </a:t>
            </a:r>
            <a:r>
              <a:rPr lang="en-US" u="sng" dirty="0"/>
              <a:t>right now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None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Slight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Moderate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Severe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64884D-524F-C04F-95B9-BA0DE88F9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discomfort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Fatigue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Headache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Eye strain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Difficulty focusing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Increased salivation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Sweating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Nausea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Difficulty concentrating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Fullness of head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Blurred 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Dizzy (eyes open)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Dizzy (eyes closed)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Vertigo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Stomach awareness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Burping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FBE5C3-6321-7449-9DA9-267B6C388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4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059E0E3-D367-1A49-ADDA-D468EB0727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8D19AD-E16E-AE41-977D-F5B2F18775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Conditions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6D408C-D38C-A94D-AED8-808E9483C1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27460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Video Quality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Test methodology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ACR vs DCR [B?]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Test duration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10s vs 20s [W]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20s vs 30s [W]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Test setup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HTC </a:t>
            </a:r>
            <a:r>
              <a:rPr lang="en-US" dirty="0" err="1"/>
              <a:t>Vive</a:t>
            </a:r>
            <a:r>
              <a:rPr lang="en-US" dirty="0"/>
              <a:t> vs Samsung Gear VR [W]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Scoring app vs “Saying out lout” [?]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3684645-E924-854A-ABA5-A63AFC916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27460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Simulator sickness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Short vs long questionnaire [W]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Short-SSQ vs Vertigo questionnaire [B]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Content factors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Low vs high camera motion [W]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Monoscopic</a:t>
            </a:r>
            <a:r>
              <a:rPr lang="en-US" dirty="0"/>
              <a:t> vs stereoscopic [W]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With vs without audio [W]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3387D-883F-7041-AAC2-03384F085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A12A5AD-B85F-B448-8505-EE89C81ECB87}"/>
              </a:ext>
            </a:extLst>
          </p:cNvPr>
          <p:cNvSpPr txBox="1"/>
          <p:nvPr/>
        </p:nvSpPr>
        <p:spPr>
          <a:xfrm>
            <a:off x="417600" y="4088653"/>
            <a:ext cx="2326106" cy="59168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[W] – Within-subject design</a:t>
            </a:r>
          </a:p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[B] – Between-subject design</a:t>
            </a:r>
          </a:p>
        </p:txBody>
      </p:sp>
    </p:spTree>
    <p:extLst>
      <p:ext uri="{BB962C8B-B14F-4D97-AF65-F5344CB8AC3E}">
        <p14:creationId xmlns:p14="http://schemas.microsoft.com/office/powerpoint/2010/main" val="93252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5695AD-EAC5-F14A-9447-1CC576A1FC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Within-subject comparison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470BB3B-1747-9F44-A886-171B78D53C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Conditions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33841AA1-7432-4241-8A66-F5120F202BB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3248021" cy="356040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HMD comparison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Apply to test-setup conditions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Pick one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Methodology comparison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Could be removed </a:t>
            </a:r>
            <a:r>
              <a:rPr lang="en-US" dirty="0">
                <a:sym typeface="Wingdings" pitchFamily="2" charset="2"/>
              </a:rPr>
              <a:t> use between-subject comparison from “length comparison”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Length comparison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Most critical one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Is 30s DCR really an option?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Source-based comparisons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SRCs include </a:t>
            </a:r>
            <a:r>
              <a:rPr lang="en-US" b="1" dirty="0">
                <a:sym typeface="Wingdings" pitchFamily="2" charset="2"/>
              </a:rPr>
              <a:t>all </a:t>
            </a:r>
            <a:r>
              <a:rPr lang="en-US" dirty="0">
                <a:sym typeface="Wingdings" pitchFamily="2" charset="2"/>
              </a:rPr>
              <a:t>conditions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Pick duration depending on condition</a:t>
            </a:r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73A3CD-C892-7449-AF46-4694C6D70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1348944-6C62-3B44-B445-AC5E0B762D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40" t="3275"/>
          <a:stretch/>
        </p:blipFill>
        <p:spPr>
          <a:xfrm>
            <a:off x="3874874" y="550556"/>
            <a:ext cx="4851526" cy="4327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7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E4630E-0E05-E642-A4AE-CF4DB09539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Number of subjects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712D20E-DEDE-DF49-9FE4-73F51C9D92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Conditions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A7DBB07E-D5D9-AA42-8858-61C799152A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Expected sample STD = 0.9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From previous 360VR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Desired power = 0.8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Desired MOS difference =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NC: number of comparisons (for N PVSs)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Case A: compare the same PVS in two different conditions (e.g. 10s vs 20s)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NC = 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Case B: all possible comparisons of N PVSs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NC = N*(N-1)/2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BB6D2D-387E-6E47-AF0B-FB3AAEA6C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C9ABB540-8F02-5642-8EFA-D2340DE12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155882"/>
              </p:ext>
            </p:extLst>
          </p:nvPr>
        </p:nvGraphicFramePr>
        <p:xfrm>
          <a:off x="5020802" y="900000"/>
          <a:ext cx="3409095" cy="152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5101">
                  <a:extLst>
                    <a:ext uri="{9D8B030D-6E8A-4147-A177-3AD203B41FA5}">
                      <a16:colId xmlns:a16="http://schemas.microsoft.com/office/drawing/2014/main" val="4106239789"/>
                    </a:ext>
                  </a:extLst>
                </a:gridCol>
                <a:gridCol w="1327080">
                  <a:extLst>
                    <a:ext uri="{9D8B030D-6E8A-4147-A177-3AD203B41FA5}">
                      <a16:colId xmlns:a16="http://schemas.microsoft.com/office/drawing/2014/main" val="268419906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930284571"/>
                    </a:ext>
                  </a:extLst>
                </a:gridCol>
              </a:tblGrid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#PVS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#Subjects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#Subjects 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91233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80860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276651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53759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0854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EB161411-7CBC-3C46-84D7-45DE14595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409066"/>
              </p:ext>
            </p:extLst>
          </p:nvPr>
        </p:nvGraphicFramePr>
        <p:xfrm>
          <a:off x="5020802" y="3051763"/>
          <a:ext cx="3409095" cy="1524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5101">
                  <a:extLst>
                    <a:ext uri="{9D8B030D-6E8A-4147-A177-3AD203B41FA5}">
                      <a16:colId xmlns:a16="http://schemas.microsoft.com/office/drawing/2014/main" val="4106239789"/>
                    </a:ext>
                  </a:extLst>
                </a:gridCol>
                <a:gridCol w="1327080">
                  <a:extLst>
                    <a:ext uri="{9D8B030D-6E8A-4147-A177-3AD203B41FA5}">
                      <a16:colId xmlns:a16="http://schemas.microsoft.com/office/drawing/2014/main" val="2684199068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2930284571"/>
                    </a:ext>
                  </a:extLst>
                </a:gridCol>
              </a:tblGrid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#PVS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#Subjects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#Subjects 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791233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80860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276651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653759"/>
                  </a:ext>
                </a:extLst>
              </a:tr>
              <a:tr h="292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808545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AB26C69B-7784-3944-BC4F-4CD7957B6B2B}"/>
              </a:ext>
            </a:extLst>
          </p:cNvPr>
          <p:cNvSpPr txBox="1"/>
          <p:nvPr/>
        </p:nvSpPr>
        <p:spPr>
          <a:xfrm>
            <a:off x="5020801" y="505097"/>
            <a:ext cx="3409095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400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Within-subject Design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85D9832-6740-B044-932C-21519A3B0908}"/>
              </a:ext>
            </a:extLst>
          </p:cNvPr>
          <p:cNvSpPr txBox="1"/>
          <p:nvPr/>
        </p:nvSpPr>
        <p:spPr>
          <a:xfrm>
            <a:off x="5020800" y="2622350"/>
            <a:ext cx="3409095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400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Between-subject Design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7706714-35B6-3C4D-8931-CD0D6730950B}"/>
              </a:ext>
            </a:extLst>
          </p:cNvPr>
          <p:cNvSpPr/>
          <p:nvPr/>
        </p:nvSpPr>
        <p:spPr>
          <a:xfrm>
            <a:off x="417600" y="426693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>
                <a:hlinkClick r:id="rId2"/>
              </a:rPr>
              <a:t>https://slhck.shinyapps.io/number-of-subjects/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6343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3A8555-736A-8746-A791-C7E028B77E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And potential test conditions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A83D07-D4C6-794D-8802-894DE75787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Participant labs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D2F0AC0-420C-AD4D-B7AB-BC81978E710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3318377" cy="3560400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en-US" dirty="0"/>
              <a:t>U. </a:t>
            </a:r>
            <a:r>
              <a:rPr lang="en-US" dirty="0" err="1"/>
              <a:t>Politécnica</a:t>
            </a:r>
            <a:r>
              <a:rPr lang="en-US" dirty="0"/>
              <a:t> de Madrid 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Nokia Bell Labs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T.U. </a:t>
            </a:r>
            <a:r>
              <a:rPr lang="en-US" dirty="0" err="1"/>
              <a:t>Ilmenau</a:t>
            </a:r>
            <a:endParaRPr lang="en-US" dirty="0"/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U. Roma Tre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RISE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U. Surrey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Wuhan U.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U. Ghent</a:t>
            </a:r>
          </a:p>
          <a:p>
            <a:pPr marL="342900" indent="-342900">
              <a:buFont typeface="+mj-lt"/>
              <a:buAutoNum type="romanUcPeriod"/>
            </a:pPr>
            <a:r>
              <a:rPr lang="en-US" dirty="0"/>
              <a:t>CWI</a:t>
            </a:r>
          </a:p>
          <a:p>
            <a:pPr marL="342900" indent="-342900">
              <a:buFont typeface="+mj-lt"/>
              <a:buAutoNum type="romanUcPeriod"/>
            </a:pPr>
            <a:r>
              <a:rPr lang="en-US" i="1" dirty="0"/>
              <a:t>Tentative: ARM, AGH</a:t>
            </a:r>
          </a:p>
          <a:p>
            <a:endParaRPr lang="en-US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1DDF700-5B64-4B4D-8332-08F1A63C84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18857" y="1080000"/>
            <a:ext cx="4807543" cy="35604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10s vs 20s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20s vs 30s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10s vs 20s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20s vs 30s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Vive</a:t>
            </a:r>
            <a:r>
              <a:rPr lang="en-US" dirty="0">
                <a:solidFill>
                  <a:schemeClr val="tx1"/>
                </a:solidFill>
              </a:rPr>
              <a:t> vs Gear?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(ACR 20s)*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Vive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vs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Vive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Pro? (ACR 20s)*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Oculus vs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Vive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? (ACR 20s)*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With vs without audio (ACR 20s)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Scoring interface vs voice (ACR 20s)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Back-up conditions (if new labs are available)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10s vs 30s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10s vs 30s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0E11FC-9E10-9E44-98F5-7E2B8B4CD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9DF8029-F345-C146-8F30-BEE294814039}"/>
              </a:ext>
            </a:extLst>
          </p:cNvPr>
          <p:cNvSpPr txBox="1"/>
          <p:nvPr/>
        </p:nvSpPr>
        <p:spPr>
          <a:xfrm>
            <a:off x="3879823" y="4536259"/>
            <a:ext cx="3210651" cy="330072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*Pairs of HMD to compare yet to be decided</a:t>
            </a:r>
          </a:p>
        </p:txBody>
      </p:sp>
    </p:spTree>
    <p:extLst>
      <p:ext uri="{BB962C8B-B14F-4D97-AF65-F5344CB8AC3E}">
        <p14:creationId xmlns:p14="http://schemas.microsoft.com/office/powerpoint/2010/main" val="384889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C6CFC6D7-50D5-4F4C-AE14-AF71A4E364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630764-08DD-9F4F-9F59-CF4937BFDE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conditions for </a:t>
            </a:r>
            <a:r>
              <a:rPr lang="en-US"/>
              <a:t>future researc</a:t>
            </a:r>
            <a:r>
              <a:rPr lang="en-US" dirty="0"/>
              <a:t>h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AE039E-F82F-3246-BD30-DB22307314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 vs DCR: 20s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 vs DCR: 10s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Low vs high camera motion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Low vs high camera motion (ACR 30s)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Monoscopic</a:t>
            </a:r>
            <a:r>
              <a:rPr lang="en-US" dirty="0">
                <a:solidFill>
                  <a:schemeClr val="tx1"/>
                </a:solidFill>
              </a:rPr>
              <a:t> vs stereo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4K vs 6K resolution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With/without cables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… (anything missing?)</a:t>
            </a:r>
          </a:p>
          <a:p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342ED8D-E70D-A447-B60F-A9172584C4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2B4D6D-1B48-114F-B310-08C88EABF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3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939C333-3CA2-CF42-85BC-365E60C50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0EB13-6F90-0B4B-9A14-A7D2216DC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Immersive Media Group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95585F-FD4B-784C-A343-C996FA9164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Mission:</a:t>
            </a:r>
            <a:r>
              <a:rPr lang="en-US" dirty="0"/>
              <a:t> Quality assessment of immersive media, including virtual reality, augmented reality, </a:t>
            </a:r>
            <a:r>
              <a:rPr lang="en-US" dirty="0" err="1"/>
              <a:t>plenoptic</a:t>
            </a:r>
            <a:r>
              <a:rPr lang="en-US" dirty="0"/>
              <a:t>, stereoscopic 3DTV, </a:t>
            </a:r>
            <a:r>
              <a:rPr lang="en-US" dirty="0" err="1"/>
              <a:t>multiview</a:t>
            </a:r>
            <a:r>
              <a:rPr lang="en-US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Goals:</a:t>
            </a:r>
            <a:r>
              <a:rPr lang="en-US" dirty="0"/>
              <a:t> Baseline quality assessment of immersive systems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b="1" dirty="0"/>
              <a:t>Datasets</a:t>
            </a:r>
            <a:r>
              <a:rPr lang="en-US" dirty="0"/>
              <a:t> of immersive media content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Subjective test methods</a:t>
            </a:r>
            <a:r>
              <a:rPr lang="en-US" dirty="0"/>
              <a:t>, </a:t>
            </a:r>
            <a:r>
              <a:rPr lang="en-US" dirty="0" err="1"/>
              <a:t>QoE</a:t>
            </a:r>
            <a:r>
              <a:rPr lang="en-US" dirty="0"/>
              <a:t> </a:t>
            </a:r>
            <a:r>
              <a:rPr lang="en-US" b="1" dirty="0"/>
              <a:t>guidelines</a:t>
            </a:r>
            <a:r>
              <a:rPr lang="en-US" dirty="0"/>
              <a:t>, presentation requirements,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Technologies:</a:t>
            </a:r>
            <a:r>
              <a:rPr lang="en-US" dirty="0"/>
              <a:t> 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360-degree content / Virtual Reality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Augmented/Mixed reality 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3D, FVV, </a:t>
            </a:r>
            <a:r>
              <a:rPr lang="en-US" dirty="0" err="1"/>
              <a:t>multiview</a:t>
            </a:r>
            <a:r>
              <a:rPr lang="en-US" dirty="0"/>
              <a:t> technologies, including full parallax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Light field processing also called </a:t>
            </a:r>
            <a:r>
              <a:rPr lang="en-US" dirty="0" err="1"/>
              <a:t>plenoptic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 reflector: </a:t>
            </a:r>
            <a:r>
              <a:rPr lang="en-US" dirty="0">
                <a:hlinkClick r:id="rId2"/>
              </a:rPr>
              <a:t>img@vqeg.org</a:t>
            </a:r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19D59-2CEC-E84D-8218-7CE5FF8C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8776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5DD77DB-9B09-A044-9EA7-3AFF175E5C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Potential tools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D09806-392C-7843-A487-506072046D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Data Analysis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DE2484-10E9-974B-84D1-C5C75C3F51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Hypothesis test (Student-t, ANOVA)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Validate the influence on the results of each tested condition (in pairs)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Conditioned to HRC type (homogeneous vs heterogeneous degradations)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Quantitative analysis of the results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MOS and SOS computation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Cross-lab correlations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Factor Analysis of SSQ results (EFA/CFA)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Analysis of head orientation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How?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Others?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B974EF3-6DBC-D34C-93B0-1F512B94D4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wants to contribute?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from SAM?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A51126-13D5-7843-B663-1E5722A57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51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13A2428-31AC-434C-B7D1-3F29A9BBAB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05AA42-A174-4645-9F15-794A2876A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Exploitation of results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558B8C-762F-6E4D-846B-31DFD1051D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Contribution for ITU-T P.360-VR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One journal paper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With the conclusions of the study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Authors: people from each participant lab which have contributed significantly to the work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Editors/writers (first authors): Jesús Gutiérrez &amp; Pablo Pérez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Public data set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All test result files (raw data)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All PVSs (if possible) – Where? CDVL?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Linked to the journal paper (for citation)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Rule: each participant lab, </a:t>
            </a:r>
            <a:r>
              <a:rPr lang="en-US" i="1" dirty="0"/>
              <a:t>before starting the test</a:t>
            </a:r>
            <a:r>
              <a:rPr lang="en-US" dirty="0"/>
              <a:t>, must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Agree on the publication of the data set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Propose the names of authors for the paper, and their expected contributions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6767A7-A8E4-4D40-8FB9-7D32007E2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0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178B0EF-1B51-AC4C-BB23-42F156E2A0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Phase 1 schedule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9671B-4BF9-8B44-923F-4E8EC1A5B8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plan</a:t>
            </a:r>
          </a:p>
        </p:txBody>
      </p:sp>
      <p:graphicFrame>
        <p:nvGraphicFramePr>
          <p:cNvPr id="7" name="Marcador de tabla 6">
            <a:extLst>
              <a:ext uri="{FF2B5EF4-FFF2-40B4-BE49-F238E27FC236}">
                <a16:creationId xmlns:a16="http://schemas.microsoft.com/office/drawing/2014/main" id="{514CDB1D-E379-4447-A509-6C79A3D4B4B9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3896295918"/>
              </p:ext>
            </p:extLst>
          </p:nvPr>
        </p:nvGraphicFramePr>
        <p:xfrm>
          <a:off x="417513" y="1076325"/>
          <a:ext cx="8308976" cy="32359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76453">
                  <a:extLst>
                    <a:ext uri="{9D8B030D-6E8A-4147-A177-3AD203B41FA5}">
                      <a16:colId xmlns:a16="http://schemas.microsoft.com/office/drawing/2014/main" val="474248910"/>
                    </a:ext>
                  </a:extLst>
                </a:gridCol>
                <a:gridCol w="6932523">
                  <a:extLst>
                    <a:ext uri="{9D8B030D-6E8A-4147-A177-3AD203B41FA5}">
                      <a16:colId xmlns:a16="http://schemas.microsoft.com/office/drawing/2014/main" val="93943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241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Modifications to test interface, HRCs, SRCs,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80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05/11/19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IMG audio call. Test kick-off.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697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Nov-Dec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Execution of tests in all labs.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7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09/01/20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IMG audio call. Recap of test execution. Plan result analysis.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1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Q1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Analysis of results. Paper draft.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4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Next F2F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Presentation of results to VQEG and ITU-T Q13/12</a:t>
                      </a:r>
                    </a:p>
                    <a:p>
                      <a:r>
                        <a:rPr lang="en-US" dirty="0"/>
                        <a:t>Discussion of next steps (phase 2).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26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Q2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Submission of journal article.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80689"/>
                  </a:ext>
                </a:extLst>
              </a:tr>
            </a:tbl>
          </a:graphicData>
        </a:graphic>
      </p:graphicFrame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D5698A-6ADD-784A-BC42-DC582D307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57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788C825-C7A6-8B4F-A06C-04E237F02C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Decision list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9B78377-3312-B046-BF94-9EE069F61E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Plan Phase 1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541B8AD-44C8-7B48-8F91-076D9A79C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test methodology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Use of ACR and DCR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Simulator Sickness protocol and questions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structure and duration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Use of Miro360 app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Baseline PVSs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8 reference SRCs (same as pre-test)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5 of them for longer tests (which ones?)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List of HRCs and their subsets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 PVSs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Sources for high-motion content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Sources for stereoscopic content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CDCA55D-4E43-7544-B460-485A5E5BC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Test conditions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Select which ones will be tested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Assignment to labs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Minimum number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Analysis of results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How and who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Exploitation of results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Journal paper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Author list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Public data set (including raw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Schedule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89C00-9AD5-E34A-BDE3-79DD77AE7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73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B30C3C5-3BCC-6B43-AB4A-C15B0271A46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&amp; </a:t>
            </a:r>
          </a:p>
          <a:p>
            <a:r>
              <a:rPr lang="en-US" dirty="0"/>
              <a:t>action points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C2CACB6-998A-624E-8688-668EEFCBBE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F3CD28-5A6B-C742-A98D-15B701F92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47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EBFEBAB-64C3-B74E-A0F9-9ACE859EEB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 of agreed parts of the test plan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9B78377-3312-B046-BF94-9EE069F61E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(1/5)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541B8AD-44C8-7B48-8F91-076D9A79C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baseline test methodology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Use of ACR and DCR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Simulator Sickness protocol and questions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Session structure and duration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Use of Miro360 app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baseline SRCs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There will be 8 SRCs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5 of them will be used for for longer tests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Based on the ones from pre-test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Remove Segovia and Thieves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Maybe remove others with stitching artifacts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list of HRCs and their subsets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additional PVSs for specific test cases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CDCA55D-4E43-7544-B460-485A5E5BC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test conditions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Select which ones will be tested (see next slides)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Each lab will test one test condition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Minimum number of subjects: 30 per lab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ACR methodology will look for compression artifacts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Explained in the training part so that we can search for more values equal to 5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Some modifications are needed from pre-test (see next slides)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exploitation of results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Journal paper and public data set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See following slides for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rough schedule (tentative)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89C00-9AD5-E34A-BDE3-79DD77AE7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63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EBFEBAB-64C3-B74E-A0F9-9ACE859EEB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Summary of agreed parts of the test plan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9B78377-3312-B046-BF94-9EE069F61E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(2/5)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541B8AD-44C8-7B48-8F91-076D9A79C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main test conditions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10s vs 20s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20s vs 30s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10s vs 20s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20s vs 30s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HMD vs HMD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HMD vs HMD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HMD vs HMD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With vs without audio (ACR 20s)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Scoring interface vs voice (ACR 20s)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CDCA55D-4E43-7544-B460-485A5E5BC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Pending decision: which pairs of HMDs to compare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Agreed on extra test conditions if new labs can join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ACR: 10s vs 30s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DCR: 10s vs 30s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61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89C00-9AD5-E34A-BDE3-79DD77AE7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18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178224-2456-0445-8562-C4D23E4FF5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Conclusions of the pre-test discussion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92AC8681-4015-DE41-9D9E-606BCAAD33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(3/5)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11BD9A22-847D-1241-912A-4FFAF69B25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Remove some SRCs: Segovia, Thieves.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some PVSs which are broken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Miro360 changes/fixes: initial orientation and selection of playlists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training session to 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Include more qualities (especially non-uniform coding)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Train people better on the defects that they have to assess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pre- and post-session questionnaires</a:t>
            </a:r>
          </a:p>
          <a:p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68EC39-8A90-6944-BF26-FC54E46B3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07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13A2428-31AC-434C-B7D1-3F29A9BBAB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Exploitation of results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05AA42-A174-4645-9F15-794A2876A39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(4/5)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558B8C-762F-6E4D-846B-31DFD1051D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We will write a contribution for ITU-T P.360-VR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Target date: end of March 2020 (before next SG12 meeting in April 202)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One journal paper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With the conclusions of the study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Authors: people from each participant lab which have contributed significantly to the work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Editors/writers (first authors): Jesús Gutiérrez &amp; Pablo Pérez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Public data set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All test result files (raw data) and all PVSs</a:t>
            </a:r>
          </a:p>
          <a:p>
            <a:pPr marL="573300" lvl="1" indent="-342900">
              <a:buFont typeface="Arial" panose="020B0604020202020204" pitchFamily="34" charset="0"/>
              <a:buChar char="•"/>
            </a:pPr>
            <a:r>
              <a:rPr lang="en-US" dirty="0"/>
              <a:t>Linked to the journal paper (for citation)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Rule: each participant lab, </a:t>
            </a:r>
            <a:r>
              <a:rPr lang="en-US" i="1" dirty="0"/>
              <a:t>before starting the test</a:t>
            </a:r>
            <a:r>
              <a:rPr lang="en-US" dirty="0"/>
              <a:t>, must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Agree on the publication of the data set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Propose the names of authors for the paper, and their expected contributions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6767A7-A8E4-4D40-8FB9-7D32007E2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990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178B0EF-1B51-AC4C-BB23-42F156E2A0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Tentative schedule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39671B-4BF9-8B44-923F-4E8EC1A5B8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Decisions (5/5)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9223511-5BBD-1F4D-9656-EF98EA357F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Finish preparations/modifications during October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to kick-off tests by the beginning of November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Target date to have tests ready: end of December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Hard deadline: end of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Contribution to ITU-T ready by end of March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Next SG12 meeting in April 15</a:t>
            </a:r>
            <a:r>
              <a:rPr lang="en-US" baseline="30000" dirty="0"/>
              <a:t>th</a:t>
            </a:r>
            <a:r>
              <a:rPr lang="en-US" dirty="0"/>
              <a:t> -24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D5698A-6ADD-784A-BC42-DC582D307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939C333-3CA2-CF42-85BC-365E60C50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0EB13-6F90-0B4B-9A14-A7D2216DC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Immersive Media Group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95585F-FD4B-784C-A343-C996FA9164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Discussions, contributions, and presentations in the f2f meetings are more than welcome covering any immersive media technology.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March 2018 (meeting in Madrid) it was decided to: 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Push joint work.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Focus on some more specific uses cases for the joint work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Monthly audio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Identified uses cases of interest for the participant labs: </a:t>
            </a:r>
            <a:r>
              <a:rPr lang="en-US" sz="1200" dirty="0">
                <a:hlinkClick r:id="rId2"/>
              </a:rPr>
              <a:t>https://docs.google.com/spreadsheets/d/1FgnRXjiU4td_KwkeKwGvy652nCDBvrAvkSug6HZivZ4/edit#gid=0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Decided in July 2018 to consider the use case of </a:t>
            </a:r>
            <a:r>
              <a:rPr lang="en-US" b="1" dirty="0"/>
              <a:t>subjective quality evaluation of 360-degree video for joint work.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19D59-2CEC-E84D-8218-7CE5FF8C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1018248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788C825-C7A6-8B4F-A06C-04E237F02C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9B78377-3312-B046-BF94-9EE069F61E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7541B8AD-44C8-7B48-8F91-076D9A79C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Fixes in Miro360 app (NOK, UPM)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selection of SRCs (IMG*)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Finish analysis/characterization of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Selection of HMD comparisons (IMG)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Check the availability of Oculus sending hardware to the labs for testing (FB)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Assignment of test conditions to labs (IMG)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Confirm possible new labs (AGH, ARM)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analysis: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Clearly establish hypothesis / expected behaviors (IMG)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Establish data analysis </a:t>
            </a:r>
            <a:r>
              <a:rPr lang="en-US"/>
              <a:t>procedure (?)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CDCA55D-4E43-7544-B460-485A5E5BC2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test methodology: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Pre-session questionnaire (RISE)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Training session (IMG)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Post-session questionnaire (NOK, RISE, AGH)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989C00-9AD5-E34A-BDE3-79DD77AE7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D981BC7-2A33-5E46-B605-EDD37D0710F5}"/>
              </a:ext>
            </a:extLst>
          </p:cNvPr>
          <p:cNvSpPr txBox="1"/>
          <p:nvPr/>
        </p:nvSpPr>
        <p:spPr>
          <a:xfrm>
            <a:off x="6122685" y="4414600"/>
            <a:ext cx="260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*IMG = IMG chairs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67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939C333-3CA2-CF42-85BC-365E60C50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Quality assessment for 360˚ content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0EB13-6F90-0B4B-9A14-A7D2216DC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Immersive Media Group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95585F-FD4B-784C-A343-C996FA9164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Working on a </a:t>
            </a:r>
            <a:r>
              <a:rPr lang="en-US" b="1" dirty="0"/>
              <a:t>test plan</a:t>
            </a:r>
            <a:r>
              <a:rPr lang="en-US" sz="1400" dirty="0"/>
              <a:t>: </a:t>
            </a:r>
            <a:r>
              <a:rPr lang="en-US" sz="1200" dirty="0">
                <a:hlinkClick r:id="rId2"/>
              </a:rPr>
              <a:t>https://docs.google.com/document/d/18L_Q7vyzEssoAzbRsTKBTtMrwfjISMf0HUGofPqOOJI/edit?usp=sharing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Specific proposals for the test plan on evaluating quality for: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b="1" dirty="0"/>
              <a:t>Short sequences: </a:t>
            </a:r>
            <a:r>
              <a:rPr lang="en-US" dirty="0"/>
              <a:t>Length of sequences, ACR </a:t>
            </a:r>
            <a:r>
              <a:rPr lang="en-US" dirty="0" err="1"/>
              <a:t>vs</a:t>
            </a:r>
            <a:r>
              <a:rPr lang="en-US" dirty="0"/>
              <a:t> DCR, Influence of HW, typical artifact (coding, projections, stitching, etc.)…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b="1" dirty="0"/>
              <a:t>Long sequences: </a:t>
            </a:r>
            <a:r>
              <a:rPr lang="en-US" dirty="0" err="1"/>
              <a:t>immersiveness</a:t>
            </a:r>
            <a:r>
              <a:rPr lang="en-US" dirty="0"/>
              <a:t>, presence, simulator sickness,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Collaboration VQEG-IMG and ITU-T SG12 Q13: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Main points: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Recommendation G.QOE-VR: </a:t>
            </a:r>
            <a:r>
              <a:rPr lang="en-US" dirty="0" err="1"/>
              <a:t>QoE</a:t>
            </a:r>
            <a:r>
              <a:rPr lang="en-US" dirty="0"/>
              <a:t> key factors of VR</a:t>
            </a:r>
          </a:p>
          <a:p>
            <a:pPr marL="978750" lvl="3" indent="-285750">
              <a:buFont typeface="Arial" panose="020B0604020202020204" pitchFamily="34" charset="0"/>
              <a:buChar char="•"/>
            </a:pPr>
            <a:r>
              <a:rPr lang="en-US" dirty="0"/>
              <a:t>Collaboration through individual contributions from VQEG-IMG members and ad-hoc group.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Recommendation P.360-VR: subjective evaluation of 360-degree video</a:t>
            </a:r>
          </a:p>
          <a:p>
            <a:pPr marL="978750" lvl="3" indent="-285750">
              <a:buFont typeface="Arial" panose="020B0604020202020204" pitchFamily="34" charset="0"/>
              <a:buChar char="•"/>
            </a:pPr>
            <a:r>
              <a:rPr lang="en-US" dirty="0"/>
              <a:t>Collaboration aligned with the joint work on the VQEG-IMG test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19D59-2CEC-E84D-8218-7CE5FF8C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6082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939C333-3CA2-CF42-85BC-365E60C505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Contribution to P.360-VR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0EB13-6F90-0B4B-9A14-A7D2216DC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1. Short Sequences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95585F-FD4B-784C-A343-C996FA9164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Global target of the test plan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Design and execute a cross-lab test where we can assess and validate </a:t>
            </a:r>
            <a:r>
              <a:rPr lang="en-US" b="1" dirty="0"/>
              <a:t>subjective evaluation methodology </a:t>
            </a:r>
            <a:r>
              <a:rPr lang="en-US" dirty="0"/>
              <a:t>for 360 VR video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Contribute to the </a:t>
            </a:r>
            <a:r>
              <a:rPr lang="en-US" b="1" dirty="0"/>
              <a:t>standardization</a:t>
            </a:r>
            <a:r>
              <a:rPr lang="en-US" dirty="0"/>
              <a:t> of such methodology under ITU-T P.360-VR (Q13/12)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Generate a </a:t>
            </a:r>
            <a:r>
              <a:rPr lang="en-US" b="1" dirty="0"/>
              <a:t>dataset</a:t>
            </a:r>
            <a:r>
              <a:rPr lang="en-US" dirty="0"/>
              <a:t> of subjectively assessed content for future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Phase 1 covers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Assessment of </a:t>
            </a:r>
            <a:r>
              <a:rPr lang="en-US" b="1" dirty="0"/>
              <a:t>short</a:t>
            </a:r>
            <a:r>
              <a:rPr lang="en-US" dirty="0"/>
              <a:t> sequences (&lt;=30s), in the spirit of ITU-R BT.500, ITU-T P.910, etc.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Assessment of </a:t>
            </a:r>
            <a:r>
              <a:rPr lang="en-US" b="1" dirty="0"/>
              <a:t>video quality</a:t>
            </a:r>
            <a:r>
              <a:rPr lang="en-US" dirty="0"/>
              <a:t> and </a:t>
            </a:r>
            <a:r>
              <a:rPr lang="en-US" b="1" dirty="0"/>
              <a:t>simulator sickness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not covered in Phase 1 (will be in Phase 2)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Assessment of </a:t>
            </a:r>
            <a:r>
              <a:rPr lang="en-US" b="1" dirty="0"/>
              <a:t>long</a:t>
            </a:r>
            <a:r>
              <a:rPr lang="en-US" dirty="0"/>
              <a:t> sequences (several minutes).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Assessment of </a:t>
            </a:r>
            <a:r>
              <a:rPr lang="en-US" b="1" dirty="0"/>
              <a:t>presence</a:t>
            </a:r>
            <a:r>
              <a:rPr lang="en-US" dirty="0"/>
              <a:t>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E19D59-2CEC-E84D-8218-7CE5FF8CD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8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6ECB29E0-52C3-8146-A3BE-93DAE5B372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E1F546-C5E8-584E-BD7A-726D1BD28A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Phase 1. Short Sequences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83CB78-CD13-0144-A863-6A4FB529D8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Identified 8 (+4) SRCs and 10 HRCs for the test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Available at raw format (uncompressed)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Free to use for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Developed, tested and validated subjective assessment software (”Miro360”)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For desktop (HTC and Oculus) and mobile (</a:t>
            </a:r>
            <a:r>
              <a:rPr lang="en-US" dirty="0" err="1"/>
              <a:t>GearVR</a:t>
            </a:r>
            <a:r>
              <a:rPr lang="en-US" dirty="0"/>
              <a:t> and Daydream)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Conducted a pre-test to assess methodology and test cases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9 participant labs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Some conclusions (Monday 14th session):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Remove some SRCs: Segovia, Thieves. Fix some PVSs which are broken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Miro360 changes/fixes: initial orientation and selection of playlists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Improve training session to include more qualities (especially non-uniform coding)</a:t>
            </a:r>
          </a:p>
          <a:p>
            <a:pPr marL="748350" lvl="2" indent="-285750">
              <a:buFont typeface="Arial" panose="020B0604020202020204" pitchFamily="34" charset="0"/>
              <a:buChar char="•"/>
            </a:pPr>
            <a:r>
              <a:rPr lang="en-US" dirty="0"/>
              <a:t>Improve pre- and post-session questionnaires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ACE004-4927-884B-B53F-631B11ACE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14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3DFC664-CFA6-2845-B32D-2AD53E377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Contribution to P.360-VR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4BBF6A4-48E2-F149-BE80-659732F229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Video Quality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BFDCC4E8-3035-4E43-8E7B-88A45D9A44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Recommend: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Implementation of ACR and DCR methodologies for 360 videos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Sequence duration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Study of influence factors: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HMD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Source content characteristics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Uniform vs non-uniform artifacts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CD19FE-1FA7-E848-B48F-62622C554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89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3DFC664-CFA6-2845-B32D-2AD53E377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Contribution to P.360-VR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4BBF6A4-48E2-F149-BE80-659732F229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Simulator Sickness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BFDCC4E8-3035-4E43-8E7B-88A45D9A44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Recommend: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One multi-item questionnaire (SSQ or derivation from it), and/or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One single-question item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Write some guidelines about: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When/how to assess simulator sickness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When can you use a single-question vs. full questionnaire</a:t>
            </a:r>
          </a:p>
          <a:p>
            <a:pPr marL="573300" lvl="1" indent="-342900">
              <a:buFont typeface="+mj-lt"/>
              <a:buAutoNum type="arabicPeriod"/>
            </a:pPr>
            <a:r>
              <a:rPr lang="en-US" dirty="0"/>
              <a:t>How to process the results / what to do with them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CD19FE-1FA7-E848-B48F-62622C554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77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DB587C-13BC-6146-A6F7-FA3D318605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SRCs, PVSs,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909F6A-EFF4-FD41-B0F6-9BEE271134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Test plan ingredients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C915F1F-2A58-264C-9645-B9E5CC778F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~12 Raw sources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4K (some available in 8K), equirectangular, </a:t>
            </a:r>
            <a:r>
              <a:rPr lang="en-US" dirty="0" err="1"/>
              <a:t>monoscopic</a:t>
            </a:r>
            <a:r>
              <a:rPr lang="en-US" dirty="0"/>
              <a:t> (some available in stereo), static camera.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10, 20 and 30 second cuts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8 of them already in pre-test (Dojo </a:t>
            </a:r>
            <a:r>
              <a:rPr lang="en-US" dirty="0" err="1"/>
              <a:t>Zentrum</a:t>
            </a:r>
            <a:r>
              <a:rPr lang="en-US" dirty="0"/>
              <a:t>, Segovia, Flamenco, Cheer Leading, Brazil Music, Thieves At Lake, </a:t>
            </a:r>
            <a:r>
              <a:rPr lang="en-US" dirty="0" err="1"/>
              <a:t>Vaude</a:t>
            </a:r>
            <a:r>
              <a:rPr lang="en-US" dirty="0"/>
              <a:t> and Luther). 4 for backup.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HRCs (including Hidden Reference), HEVC, fixed QP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6 homogeneous QPs: 15 (HR), 22, 27*, 32, 37*, 42</a:t>
            </a:r>
          </a:p>
          <a:p>
            <a:pPr marL="516150" lvl="1" indent="-285750">
              <a:buFont typeface="Arial" panose="020B0604020202020204" pitchFamily="34" charset="0"/>
              <a:buChar char="•"/>
            </a:pPr>
            <a:r>
              <a:rPr lang="en-US" dirty="0"/>
              <a:t>4 non-homogeneous QPs (tiles)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08DB7-CD47-9E4E-8EA0-F55936F4A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-</a:t>
            </a:r>
            <a:endParaRPr lang="en-US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C6C7DC1-6176-8147-BCAC-52F8CF622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197863"/>
              </p:ext>
            </p:extLst>
          </p:nvPr>
        </p:nvGraphicFramePr>
        <p:xfrm>
          <a:off x="846220" y="3415200"/>
          <a:ext cx="7098636" cy="1524000"/>
        </p:xfrm>
        <a:graphic>
          <a:graphicData uri="http://schemas.openxmlformats.org/drawingml/2006/table">
            <a:tbl>
              <a:tblPr firstRow="1">
                <a:tableStyleId>{793D81CF-94F2-401A-BA57-92F5A7B2D0C5}</a:tableStyleId>
              </a:tblPr>
              <a:tblGrid>
                <a:gridCol w="762002">
                  <a:extLst>
                    <a:ext uri="{9D8B030D-6E8A-4147-A177-3AD203B41FA5}">
                      <a16:colId xmlns:a16="http://schemas.microsoft.com/office/drawing/2014/main" val="2308299889"/>
                    </a:ext>
                  </a:extLst>
                </a:gridCol>
                <a:gridCol w="1195137">
                  <a:extLst>
                    <a:ext uri="{9D8B030D-6E8A-4147-A177-3AD203B41FA5}">
                      <a16:colId xmlns:a16="http://schemas.microsoft.com/office/drawing/2014/main" val="3281796828"/>
                    </a:ext>
                  </a:extLst>
                </a:gridCol>
                <a:gridCol w="866273">
                  <a:extLst>
                    <a:ext uri="{9D8B030D-6E8A-4147-A177-3AD203B41FA5}">
                      <a16:colId xmlns:a16="http://schemas.microsoft.com/office/drawing/2014/main" val="3803406004"/>
                    </a:ext>
                  </a:extLst>
                </a:gridCol>
                <a:gridCol w="534403">
                  <a:extLst>
                    <a:ext uri="{9D8B030D-6E8A-4147-A177-3AD203B41FA5}">
                      <a16:colId xmlns:a16="http://schemas.microsoft.com/office/drawing/2014/main" val="1718267236"/>
                    </a:ext>
                  </a:extLst>
                </a:gridCol>
                <a:gridCol w="178134">
                  <a:extLst>
                    <a:ext uri="{9D8B030D-6E8A-4147-A177-3AD203B41FA5}">
                      <a16:colId xmlns:a16="http://schemas.microsoft.com/office/drawing/2014/main" val="2832325149"/>
                    </a:ext>
                  </a:extLst>
                </a:gridCol>
                <a:gridCol w="356269">
                  <a:extLst>
                    <a:ext uri="{9D8B030D-6E8A-4147-A177-3AD203B41FA5}">
                      <a16:colId xmlns:a16="http://schemas.microsoft.com/office/drawing/2014/main" val="4077369927"/>
                    </a:ext>
                  </a:extLst>
                </a:gridCol>
                <a:gridCol w="356269">
                  <a:extLst>
                    <a:ext uri="{9D8B030D-6E8A-4147-A177-3AD203B41FA5}">
                      <a16:colId xmlns:a16="http://schemas.microsoft.com/office/drawing/2014/main" val="94208358"/>
                    </a:ext>
                  </a:extLst>
                </a:gridCol>
                <a:gridCol w="178134">
                  <a:extLst>
                    <a:ext uri="{9D8B030D-6E8A-4147-A177-3AD203B41FA5}">
                      <a16:colId xmlns:a16="http://schemas.microsoft.com/office/drawing/2014/main" val="825926911"/>
                    </a:ext>
                  </a:extLst>
                </a:gridCol>
                <a:gridCol w="534403">
                  <a:extLst>
                    <a:ext uri="{9D8B030D-6E8A-4147-A177-3AD203B41FA5}">
                      <a16:colId xmlns:a16="http://schemas.microsoft.com/office/drawing/2014/main" val="1169966159"/>
                    </a:ext>
                  </a:extLst>
                </a:gridCol>
                <a:gridCol w="534403">
                  <a:extLst>
                    <a:ext uri="{9D8B030D-6E8A-4147-A177-3AD203B41FA5}">
                      <a16:colId xmlns:a16="http://schemas.microsoft.com/office/drawing/2014/main" val="1351436936"/>
                    </a:ext>
                  </a:extLst>
                </a:gridCol>
                <a:gridCol w="178134">
                  <a:extLst>
                    <a:ext uri="{9D8B030D-6E8A-4147-A177-3AD203B41FA5}">
                      <a16:colId xmlns:a16="http://schemas.microsoft.com/office/drawing/2014/main" val="2991813615"/>
                    </a:ext>
                  </a:extLst>
                </a:gridCol>
                <a:gridCol w="356269">
                  <a:extLst>
                    <a:ext uri="{9D8B030D-6E8A-4147-A177-3AD203B41FA5}">
                      <a16:colId xmlns:a16="http://schemas.microsoft.com/office/drawing/2014/main" val="1092575306"/>
                    </a:ext>
                  </a:extLst>
                </a:gridCol>
                <a:gridCol w="356269">
                  <a:extLst>
                    <a:ext uri="{9D8B030D-6E8A-4147-A177-3AD203B41FA5}">
                      <a16:colId xmlns:a16="http://schemas.microsoft.com/office/drawing/2014/main" val="3631966999"/>
                    </a:ext>
                  </a:extLst>
                </a:gridCol>
                <a:gridCol w="178134">
                  <a:extLst>
                    <a:ext uri="{9D8B030D-6E8A-4147-A177-3AD203B41FA5}">
                      <a16:colId xmlns:a16="http://schemas.microsoft.com/office/drawing/2014/main" val="1571969042"/>
                    </a:ext>
                  </a:extLst>
                </a:gridCol>
                <a:gridCol w="534403">
                  <a:extLst>
                    <a:ext uri="{9D8B030D-6E8A-4147-A177-3AD203B41FA5}">
                      <a16:colId xmlns:a16="http://schemas.microsoft.com/office/drawing/2014/main" val="5665227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#Tiles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ROI</a:t>
                      </a: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184864"/>
                  </a:ext>
                </a:extLst>
              </a:tr>
              <a:tr h="2284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8x5**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</a:t>
                      </a:r>
                      <a:r>
                        <a:rPr lang="en-US" sz="1400" baseline="30000" dirty="0"/>
                        <a:t>O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71055"/>
                  </a:ext>
                </a:extLst>
              </a:tr>
              <a:tr h="2284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6x3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Smooth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120</a:t>
                      </a:r>
                      <a:r>
                        <a:rPr lang="en-US" sz="1400" baseline="30000" dirty="0"/>
                        <a:t>O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952662"/>
                  </a:ext>
                </a:extLst>
              </a:tr>
              <a:tr h="2284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8x5**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Abrupt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180</a:t>
                      </a:r>
                      <a:r>
                        <a:rPr lang="en-US" sz="1400" baseline="30000" dirty="0"/>
                        <a:t>O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94855"/>
                  </a:ext>
                </a:extLst>
              </a:tr>
              <a:tr h="2284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6x3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Abrupt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120</a:t>
                      </a:r>
                      <a:r>
                        <a:rPr lang="en-US" sz="1400" baseline="30000" dirty="0"/>
                        <a:t>O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2322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B386D50-FCAD-A948-A962-0FBBFF7531C5}"/>
              </a:ext>
            </a:extLst>
          </p:cNvPr>
          <p:cNvSpPr txBox="1"/>
          <p:nvPr/>
        </p:nvSpPr>
        <p:spPr>
          <a:xfrm>
            <a:off x="6174377" y="2860200"/>
            <a:ext cx="2690948" cy="530127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*Removed for 8 and 6 HRC test</a:t>
            </a:r>
          </a:p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**Removed for 6 HRC test</a:t>
            </a:r>
          </a:p>
        </p:txBody>
      </p:sp>
    </p:spTree>
    <p:extLst>
      <p:ext uri="{BB962C8B-B14F-4D97-AF65-F5344CB8AC3E}">
        <p14:creationId xmlns:p14="http://schemas.microsoft.com/office/powerpoint/2010/main" val="1139177928"/>
      </p:ext>
    </p:extLst>
  </p:cSld>
  <p:clrMapOvr>
    <a:masterClrMapping/>
  </p:clrMapOvr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bg1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27B79092-CFD6-A849-BE99-1ACD2895C939}"/>
    </a:ext>
  </a:extLst>
</a:theme>
</file>

<file path=ppt/theme/theme2.xml><?xml version="1.0" encoding="utf-8"?>
<a:theme xmlns:a="http://schemas.openxmlformats.org/drawingml/2006/main" name="2 Nokia INTERNAL White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">
          <a:noFill/>
          <a:prstDash val="soli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75446365-8C02-AD43-B0EC-F2DC9CE48A8F}"/>
    </a:ext>
  </a:extLst>
</a:theme>
</file>

<file path=ppt/theme/theme3.xml><?xml version="1.0" encoding="utf-8"?>
<a:theme xmlns:a="http://schemas.openxmlformats.org/drawingml/2006/main" name="3 Nokia Blue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A5CF123A-EFCB-D24B-8809-1A96D8F9197A}"/>
    </a:ext>
  </a:extLst>
</a:theme>
</file>

<file path=ppt/theme/theme4.xml><?xml version="1.0" encoding="utf-8"?>
<a:theme xmlns:a="http://schemas.openxmlformats.org/drawingml/2006/main" name="4 Nokia Blue EXTERNAL Master end slid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15D038F2-F35B-EC43-879F-60CDF1A6DAEE}"/>
    </a:ext>
  </a:extLst>
</a:theme>
</file>

<file path=ppt/theme/theme5.xml><?xml version="1.0" encoding="utf-8"?>
<a:theme xmlns:a="http://schemas.openxmlformats.org/drawingml/2006/main" name="5 Nokia White INTERNAL Master end slid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F891B7B5-7BF7-DC4A-A5EC-DA2B11D8899C}"/>
    </a:ext>
  </a:extLst>
</a:theme>
</file>

<file path=ppt/theme/theme6.xml><?xml version="1.0" encoding="utf-8"?>
<a:theme xmlns:a="http://schemas.openxmlformats.org/drawingml/2006/main" name="6 Nokia Divider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pril 2016">
      <a:majorFont>
        <a:latin typeface="Nokia Pure Headline Light"/>
        <a:ea typeface=""/>
        <a:cs typeface=""/>
      </a:majorFont>
      <a:minorFont>
        <a:latin typeface="Nokia Pure Tex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 Pure PPT Nokia Bell Labs.potx" id="{44C58FCD-AAB1-9C4F-84D4-8BB950EA4DB5}" vid="{9D1AABF8-AB76-D546-ADEF-32275B4ADC96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71c5aaf6-e6ce-465b-b873-5148d2a4c105" xsi:nil="true"/>
    <DocumentType xmlns="71c5aaf6-e6ce-465b-b873-5148d2a4c105">Description</DocumentType>
    <NokiaConfidentiality xmlns="71c5aaf6-e6ce-465b-b873-5148d2a4c105">Nokia Internal Use</NokiaConfidentiality>
    <_dlc_DocId xmlns="71c5aaf6-e6ce-465b-b873-5148d2a4c105">SP-QBI5PMBIL2NS-1242730160-1066</_dlc_DocId>
    <_dlc_DocIdUrl xmlns="71c5aaf6-e6ce-465b-b873-5148d2a4c105">
      <Url>https://nokia.sharepoint.com/sites/brandstore/_layouts/15/DocIdRedir.aspx?ID=SP-QBI5PMBIL2NS-1242730160-1066</Url>
      <Description>SP-QBI5PMBIL2NS-1242730160-1066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okia Document" ma:contentTypeID="0x010100CE50E52E7543470BBDD3827FE50C59CB00F28B616FD8C77D40956A924538277F24" ma:contentTypeVersion="17" ma:contentTypeDescription="Create Nokia Word Document" ma:contentTypeScope="" ma:versionID="e917420bb35604710597c6c8907ec4fb">
  <xsd:schema xmlns:xsd="http://www.w3.org/2001/XMLSchema" xmlns:xs="http://www.w3.org/2001/XMLSchema" xmlns:p="http://schemas.microsoft.com/office/2006/metadata/properties" xmlns:ns2="71c5aaf6-e6ce-465b-b873-5148d2a4c105" targetNamespace="http://schemas.microsoft.com/office/2006/metadata/properties" ma:root="true" ma:fieldsID="3e7494b1ffaef5ce8914c2d34915702b" ns2:_="">
    <xsd:import namespace="71c5aaf6-e6ce-465b-b873-5148d2a4c105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NokiaConfidentiality"/>
                <xsd:element ref="ns2:Owner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default="Description" ma:description="Document type specifies the content of the document" ma:format="Dropdown" ma:internalName="DocumentType" ma:readOnly="false">
      <xsd:simpleType>
        <xsd:restriction base="dms:Choice">
          <xsd:enumeration value="Policy"/>
          <xsd:enumeration value="Strategy"/>
          <xsd:enumeration value="Objectives / Targets"/>
          <xsd:enumeration value="Plan / Schedule"/>
          <xsd:enumeration value="Governance"/>
          <xsd:enumeration value="Organization"/>
          <xsd:enumeration value="Review Material"/>
          <xsd:enumeration value="Communication"/>
          <xsd:enumeration value="Minutes"/>
          <xsd:enumeration value="Training"/>
          <xsd:enumeration value="Standard Operating Procedure"/>
          <xsd:enumeration value="Process / Procedure / Standard"/>
          <xsd:enumeration value="Guideline / Manual / Instruction"/>
          <xsd:enumeration value="Description"/>
          <xsd:enumeration value="Form / Template"/>
          <xsd:enumeration value="Checklist"/>
          <xsd:enumeration value="Bid / Offer"/>
          <xsd:enumeration value="Contract / Order"/>
          <xsd:enumeration value="List"/>
          <xsd:enumeration value="Roadmap"/>
          <xsd:enumeration value="Requirement / Specification"/>
          <xsd:enumeration value="Design"/>
          <xsd:enumeration value="Concept / Proposal"/>
          <xsd:enumeration value="Measurement / KPI"/>
          <xsd:enumeration value="Report"/>
          <xsd:enumeration value="Best Practice / Lessons Learnt"/>
          <xsd:enumeration value="Analysis / Assessment"/>
          <xsd:enumeration value="Survey"/>
        </xsd:restriction>
      </xsd:simpleType>
    </xsd:element>
    <xsd:element name="NokiaConfidentiality" ma:index="9" ma:displayName="Nokia Confidentiality" ma:default="Nokia Internal Use" ma:format="Dropdown" ma:internalName="NokiaConfidentiality" ma:readOnly="false">
      <xsd:simpleType>
        <xsd:restriction base="dms:Choice">
          <xsd:enumeration value="Nokia Internal Use"/>
          <xsd:enumeration value="Confidential"/>
          <xsd:enumeration value="Secret"/>
          <xsd:enumeration value="Public"/>
        </xsd:restriction>
      </xsd:simpleType>
    </xsd:element>
    <xsd:element name="Owner" ma:index="10" nillable="true" ma:displayName="Owner" ma:description="Owner identifies the person or group who owns the document (default value is the same as the Creator of the document)" ma:internalName="Owner">
      <xsd:simpleType>
        <xsd:restriction base="dms:Text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BFA1E2-400A-4588-89C6-04B1E12B49DE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71c5aaf6-e6ce-465b-b873-5148d2a4c10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DA216C-4516-4D55-956E-C00443083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2D5EEE9-6D81-47FB-9281-A064BD60FC8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AF74565-D8CD-4745-A74E-FA37B0C047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2636</Words>
  <Application>Microsoft Macintosh PowerPoint</Application>
  <PresentationFormat>Presentación en pantalla (16:9)</PresentationFormat>
  <Paragraphs>536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30</vt:i4>
      </vt:variant>
    </vt:vector>
  </HeadingPairs>
  <TitlesOfParts>
    <vt:vector size="42" baseType="lpstr">
      <vt:lpstr>Arial</vt:lpstr>
      <vt:lpstr>Calibri</vt:lpstr>
      <vt:lpstr>Nokia Pure Headline Light</vt:lpstr>
      <vt:lpstr>Nokia Pure Headline Ultra Light</vt:lpstr>
      <vt:lpstr>Nokia Pure Text</vt:lpstr>
      <vt:lpstr>Nokia Pure Text Light</vt:lpstr>
      <vt:lpstr>Nokia White Master with headline</vt:lpstr>
      <vt:lpstr>2 Nokia INTERNAL White Master plain</vt:lpstr>
      <vt:lpstr>3 Nokia Blue Master plain</vt:lpstr>
      <vt:lpstr>4 Nokia Blue EXTERNAL Master end slide</vt:lpstr>
      <vt:lpstr>5 Nokia White INTERNAL Master end slide</vt:lpstr>
      <vt:lpstr>6 Nokia Divider Master plain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2017-01-26T13:58:39Z</dcterms:created>
  <dcterms:modified xsi:type="dcterms:W3CDTF">2019-10-16T08:41:22Z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Links">
    <vt:lpwstr>{826FA07C-A199-43B1-A30A-67E7BC569876}</vt:lpwstr>
  </property>
  <property fmtid="{D5CDD505-2E9C-101B-9397-08002B2CF9AE}" pid="3" name="ContentTypeId">
    <vt:lpwstr>0x010100CE50E52E7543470BBDD3827FE50C59CB00F28B616FD8C77D40956A924538277F24</vt:lpwstr>
  </property>
  <property fmtid="{D5CDD505-2E9C-101B-9397-08002B2CF9AE}" pid="4" name="_dlc_DocIdItemGuid">
    <vt:lpwstr>da7a7180-8fcb-420f-92ec-f9af55de4f02</vt:lpwstr>
  </property>
</Properties>
</file>